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</p:sldIdLst>
  <p:sldSz cy="5143500" cx="9144000"/>
  <p:notesSz cx="6858000" cy="9144000"/>
  <p:embeddedFontLst>
    <p:embeddedFont>
      <p:font typeface="Advent Pro SemiBold"/>
      <p:regular r:id="rId48"/>
      <p:bold r:id="rId49"/>
    </p:embeddedFont>
    <p:embeddedFont>
      <p:font typeface="Proxima Nova"/>
      <p:regular r:id="rId50"/>
      <p:bold r:id="rId51"/>
      <p:italic r:id="rId52"/>
      <p:boldItalic r:id="rId53"/>
    </p:embeddedFont>
    <p:embeddedFont>
      <p:font typeface="Roboto Medium"/>
      <p:regular r:id="rId54"/>
      <p:bold r:id="rId55"/>
      <p:italic r:id="rId56"/>
      <p:boldItalic r:id="rId57"/>
    </p:embeddedFont>
    <p:embeddedFont>
      <p:font typeface="Amatic SC"/>
      <p:regular r:id="rId58"/>
      <p:bold r:id="rId59"/>
    </p:embeddedFont>
    <p:embeddedFont>
      <p:font typeface="Fira Sans Extra Condensed Medium"/>
      <p:regular r:id="rId60"/>
      <p:bold r:id="rId61"/>
      <p:italic r:id="rId62"/>
      <p:boldItalic r:id="rId63"/>
    </p:embeddedFont>
    <p:embeddedFont>
      <p:font typeface="Fira Sans Condensed Medium"/>
      <p:regular r:id="rId64"/>
      <p:bold r:id="rId65"/>
      <p:italic r:id="rId66"/>
      <p:boldItalic r:id="rId67"/>
    </p:embeddedFont>
    <p:embeddedFont>
      <p:font typeface="Maven Pro"/>
      <p:regular r:id="rId68"/>
      <p:bold r:id="rId69"/>
    </p:embeddedFont>
    <p:embeddedFont>
      <p:font typeface="Proxima Nova Semibold"/>
      <p:regular r:id="rId70"/>
      <p:bold r:id="rId71"/>
      <p:boldItalic r:id="rId72"/>
    </p:embeddedFont>
    <p:embeddedFont>
      <p:font typeface="Advent Pro Medium"/>
      <p:regular r:id="rId73"/>
      <p:bold r:id="rId74"/>
    </p:embeddedFont>
    <p:embeddedFont>
      <p:font typeface="Share Tech"/>
      <p:regular r:id="rId75"/>
    </p:embeddedFont>
    <p:embeddedFont>
      <p:font typeface="Maven Pro Regular"/>
      <p:regular r:id="rId76"/>
      <p:bold r:id="rId7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0A6C8A9-CE94-48E1-AD82-A31D727A0FE7}">
  <a:tblStyle styleId="{F0A6C8A9-CE94-48E1-AD82-A31D727A0FE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AdventProSemiBold-regular.fntdata"/><Relationship Id="rId47" Type="http://schemas.openxmlformats.org/officeDocument/2006/relationships/slide" Target="slides/slide41.xml"/><Relationship Id="rId49" Type="http://schemas.openxmlformats.org/officeDocument/2006/relationships/font" Target="fonts/AdventPro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3" Type="http://schemas.openxmlformats.org/officeDocument/2006/relationships/font" Target="fonts/AdventProMedium-regular.fntdata"/><Relationship Id="rId72" Type="http://schemas.openxmlformats.org/officeDocument/2006/relationships/font" Target="fonts/ProximaNovaSemibold-boldItalic.fntdata"/><Relationship Id="rId31" Type="http://schemas.openxmlformats.org/officeDocument/2006/relationships/slide" Target="slides/slide25.xml"/><Relationship Id="rId75" Type="http://schemas.openxmlformats.org/officeDocument/2006/relationships/font" Target="fonts/ShareTech-regular.fntdata"/><Relationship Id="rId30" Type="http://schemas.openxmlformats.org/officeDocument/2006/relationships/slide" Target="slides/slide24.xml"/><Relationship Id="rId74" Type="http://schemas.openxmlformats.org/officeDocument/2006/relationships/font" Target="fonts/AdventProMedium-bold.fntdata"/><Relationship Id="rId33" Type="http://schemas.openxmlformats.org/officeDocument/2006/relationships/slide" Target="slides/slide27.xml"/><Relationship Id="rId77" Type="http://schemas.openxmlformats.org/officeDocument/2006/relationships/font" Target="fonts/MavenProRegular-bold.fntdata"/><Relationship Id="rId32" Type="http://schemas.openxmlformats.org/officeDocument/2006/relationships/slide" Target="slides/slide26.xml"/><Relationship Id="rId76" Type="http://schemas.openxmlformats.org/officeDocument/2006/relationships/font" Target="fonts/MavenProRegular-regular.fntdata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ProximaNovaSemibold-bold.fntdata"/><Relationship Id="rId70" Type="http://schemas.openxmlformats.org/officeDocument/2006/relationships/font" Target="fonts/ProximaNovaSemibo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FiraSansExtraCondensedMedium-italic.fntdata"/><Relationship Id="rId61" Type="http://schemas.openxmlformats.org/officeDocument/2006/relationships/font" Target="fonts/FiraSansExtraCondensedMedium-bold.fntdata"/><Relationship Id="rId20" Type="http://schemas.openxmlformats.org/officeDocument/2006/relationships/slide" Target="slides/slide14.xml"/><Relationship Id="rId64" Type="http://schemas.openxmlformats.org/officeDocument/2006/relationships/font" Target="fonts/FiraSansCondensedMedium-regular.fntdata"/><Relationship Id="rId63" Type="http://schemas.openxmlformats.org/officeDocument/2006/relationships/font" Target="fonts/FiraSansExtraCondensedMedium-boldItalic.fntdata"/><Relationship Id="rId22" Type="http://schemas.openxmlformats.org/officeDocument/2006/relationships/slide" Target="slides/slide16.xml"/><Relationship Id="rId66" Type="http://schemas.openxmlformats.org/officeDocument/2006/relationships/font" Target="fonts/FiraSansCondensedMedium-italic.fntdata"/><Relationship Id="rId21" Type="http://schemas.openxmlformats.org/officeDocument/2006/relationships/slide" Target="slides/slide15.xml"/><Relationship Id="rId65" Type="http://schemas.openxmlformats.org/officeDocument/2006/relationships/font" Target="fonts/FiraSansCondensedMedium-bold.fntdata"/><Relationship Id="rId24" Type="http://schemas.openxmlformats.org/officeDocument/2006/relationships/slide" Target="slides/slide18.xml"/><Relationship Id="rId68" Type="http://schemas.openxmlformats.org/officeDocument/2006/relationships/font" Target="fonts/MavenPro-regular.fntdata"/><Relationship Id="rId23" Type="http://schemas.openxmlformats.org/officeDocument/2006/relationships/slide" Target="slides/slide17.xml"/><Relationship Id="rId67" Type="http://schemas.openxmlformats.org/officeDocument/2006/relationships/font" Target="fonts/FiraSansCondensedMedium-boldItalic.fntdata"/><Relationship Id="rId60" Type="http://schemas.openxmlformats.org/officeDocument/2006/relationships/font" Target="fonts/FiraSansExtraCondensedMedium-regular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MavenPro-bold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ProximaNova-bold.fntdata"/><Relationship Id="rId50" Type="http://schemas.openxmlformats.org/officeDocument/2006/relationships/font" Target="fonts/ProximaNova-regular.fntdata"/><Relationship Id="rId53" Type="http://schemas.openxmlformats.org/officeDocument/2006/relationships/font" Target="fonts/ProximaNova-boldItalic.fntdata"/><Relationship Id="rId52" Type="http://schemas.openxmlformats.org/officeDocument/2006/relationships/font" Target="fonts/ProximaNova-italic.fntdata"/><Relationship Id="rId11" Type="http://schemas.openxmlformats.org/officeDocument/2006/relationships/slide" Target="slides/slide5.xml"/><Relationship Id="rId55" Type="http://schemas.openxmlformats.org/officeDocument/2006/relationships/font" Target="fonts/RobotoMedium-bold.fntdata"/><Relationship Id="rId10" Type="http://schemas.openxmlformats.org/officeDocument/2006/relationships/slide" Target="slides/slide4.xml"/><Relationship Id="rId54" Type="http://schemas.openxmlformats.org/officeDocument/2006/relationships/font" Target="fonts/RobotoMedium-regular.fntdata"/><Relationship Id="rId13" Type="http://schemas.openxmlformats.org/officeDocument/2006/relationships/slide" Target="slides/slide7.xml"/><Relationship Id="rId57" Type="http://schemas.openxmlformats.org/officeDocument/2006/relationships/font" Target="fonts/RobotoMedium-boldItalic.fntdata"/><Relationship Id="rId12" Type="http://schemas.openxmlformats.org/officeDocument/2006/relationships/slide" Target="slides/slide6.xml"/><Relationship Id="rId56" Type="http://schemas.openxmlformats.org/officeDocument/2006/relationships/font" Target="fonts/RobotoMedium-italic.fntdata"/><Relationship Id="rId15" Type="http://schemas.openxmlformats.org/officeDocument/2006/relationships/slide" Target="slides/slide9.xml"/><Relationship Id="rId59" Type="http://schemas.openxmlformats.org/officeDocument/2006/relationships/font" Target="fonts/AmaticSC-bold.fntdata"/><Relationship Id="rId14" Type="http://schemas.openxmlformats.org/officeDocument/2006/relationships/slide" Target="slides/slide8.xml"/><Relationship Id="rId58" Type="http://schemas.openxmlformats.org/officeDocument/2006/relationships/font" Target="fonts/AmaticSC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6c4305b0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6c4305b0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g6c4305b01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7" name="Google Shape;1007;g6c4305b01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g6c60e245bf_1_313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6" name="Google Shape;1066;g6c60e245bf_1_31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0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6c4305b01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6c4305b01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4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g6c52a2e8d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6" name="Google Shape;1116;g6c52a2e8d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9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72c4329eae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72c4329eae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5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" name="Google Shape;1136;g6c52a2e8d8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7" name="Google Shape;1137;g6c52a2e8d8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g6c52a2e8d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2" name="Google Shape;1162;g6c52a2e8d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6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6c52a2e8d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6c52a2e8d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0" name="Shape 1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1" name="Google Shape;1251;g6c52a2e8d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2" name="Google Shape;1252;g6c52a2e8d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g6c60e245bf_1_31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6" name="Google Shape;1326;g6c60e245bf_1_31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7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g6c52a2e8d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9" name="Google Shape;1359;g6c52a2e8d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3" name="Shape 1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4" name="Google Shape;1384;g6c60e245bf_1_31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5" name="Google Shape;1385;g6c60e245bf_1_31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2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9" name="Shape 1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0" name="Google Shape;1590;g70e1a7781e_1_129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1" name="Google Shape;1591;g70e1a7781e_1_129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70e1a7781e_1_129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70e1a7781e_1_129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2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49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76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39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4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12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89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20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13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54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47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49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83" name="Shape 13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4" name="Google Shape;13784;g70e1a7781e_1_25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85" name="Google Shape;13785;g70e1a7781e_1_25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6c4305b0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6c4305b0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6c4305b01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6c4305b0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6c4305b01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6c4305b01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6c60e245bf_1_31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6c60e245bf_1_31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6c4305b01e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6" name="Google Shape;696;g6c4305b01e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/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/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/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0E2A47"/>
        </a:solidFill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428" name="Google Shape;428;p23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1" Type="http://schemas.openxmlformats.org/officeDocument/2006/relationships/slide" Target="/ppt/slides/slide25.xml"/><Relationship Id="rId10" Type="http://schemas.openxmlformats.org/officeDocument/2006/relationships/slide" Target="/ppt/slides/slide25.xml"/><Relationship Id="rId13" Type="http://schemas.openxmlformats.org/officeDocument/2006/relationships/slide" Target="/ppt/slides/slide27.xml"/><Relationship Id="rId12" Type="http://schemas.openxmlformats.org/officeDocument/2006/relationships/slide" Target="/ppt/slides/slide26.xml"/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nxth" TargetMode="External"/><Relationship Id="rId9" Type="http://schemas.openxmlformats.org/officeDocument/2006/relationships/slide" Target="/ppt/slides/slide23.xml"/><Relationship Id="rId15" Type="http://schemas.openxmlformats.org/officeDocument/2006/relationships/slide" Target="/ppt/slides/slide28.xml"/><Relationship Id="rId14" Type="http://schemas.openxmlformats.org/officeDocument/2006/relationships/slide" Target="/ppt/slides/slide27.xml"/><Relationship Id="rId17" Type="http://schemas.openxmlformats.org/officeDocument/2006/relationships/slide" Target="/ppt/slides/slide34.xml"/><Relationship Id="rId16" Type="http://schemas.openxmlformats.org/officeDocument/2006/relationships/slide" Target="/ppt/slides/slide28.xml"/><Relationship Id="rId5" Type="http://schemas.openxmlformats.org/officeDocument/2006/relationships/hyperlink" Target="http://bit.ly/30B07Gq" TargetMode="External"/><Relationship Id="rId6" Type="http://schemas.openxmlformats.org/officeDocument/2006/relationships/hyperlink" Target="http://bit.ly/33VAFh3" TargetMode="External"/><Relationship Id="rId7" Type="http://schemas.openxmlformats.org/officeDocument/2006/relationships/slide" Target="/ppt/slides/slide24.xml"/><Relationship Id="rId8" Type="http://schemas.openxmlformats.org/officeDocument/2006/relationships/slide" Target="/ppt/slides/slide23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://bit.ly/2PfT4lq" TargetMode="External"/><Relationship Id="rId4" Type="http://schemas.openxmlformats.org/officeDocument/2006/relationships/slide" Target="/ppt/slides/slide23.xml"/><Relationship Id="rId5" Type="http://schemas.openxmlformats.org/officeDocument/2006/relationships/hyperlink" Target="http://bit.ly/33VAFh3" TargetMode="External"/><Relationship Id="rId6" Type="http://schemas.openxmlformats.org/officeDocument/2006/relationships/hyperlink" Target="http://bit.ly/30B07Gq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fonts.google.com/specimen/Share+Tech" TargetMode="External"/><Relationship Id="rId4" Type="http://schemas.openxmlformats.org/officeDocument/2006/relationships/hyperlink" Target="https://fonts.google.com/specimen/Maven+Pro?query=mav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chrome.google.com/webstore/detail/flaticon-for-gsuit-gslide/haekgjfnhhdkgfgmldhfokhmfkgmcib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1.xml"/><Relationship Id="rId3" Type="http://schemas.openxmlformats.org/officeDocument/2006/relationships/hyperlink" Target="http://bit.ly/2PfT4lq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ocs.google.com/spreadsheets/d/1vTu7Se8kTXNeu0nfne0enewkuZP5gXoWv1ZuVc1MnJg/copy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where your presentation begins</a:t>
            </a:r>
            <a:endParaRPr/>
          </a:p>
        </p:txBody>
      </p:sp>
      <p:sp>
        <p:nvSpPr>
          <p:cNvPr id="435" name="Google Shape;435;p25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r>
              <a:rPr lang="en">
                <a:solidFill>
                  <a:schemeClr val="accent2"/>
                </a:solidFill>
              </a:rPr>
              <a:t>SCIENCE</a:t>
            </a:r>
            <a:r>
              <a:rPr lang="en"/>
              <a:t> CONSULTING</a:t>
            </a:r>
            <a:endParaRPr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714" name="Google Shape;714;p34"/>
          <p:cNvSpPr txBox="1"/>
          <p:nvPr/>
        </p:nvSpPr>
        <p:spPr>
          <a:xfrm>
            <a:off x="605167" y="10982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OUTREACH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715" name="Google Shape;715;p34"/>
          <p:cNvSpPr txBox="1"/>
          <p:nvPr/>
        </p:nvSpPr>
        <p:spPr>
          <a:xfrm>
            <a:off x="6355433" y="1098250"/>
            <a:ext cx="2180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TOP RATED VALUES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716" name="Google Shape;716;p34"/>
          <p:cNvGrpSpPr/>
          <p:nvPr/>
        </p:nvGrpSpPr>
        <p:grpSpPr>
          <a:xfrm>
            <a:off x="483868" y="1752443"/>
            <a:ext cx="3998392" cy="2213254"/>
            <a:chOff x="2654821" y="2311071"/>
            <a:chExt cx="2279715" cy="1262120"/>
          </a:xfrm>
        </p:grpSpPr>
        <p:grpSp>
          <p:nvGrpSpPr>
            <p:cNvPr id="717" name="Google Shape;717;p34"/>
            <p:cNvGrpSpPr/>
            <p:nvPr/>
          </p:nvGrpSpPr>
          <p:grpSpPr>
            <a:xfrm>
              <a:off x="4034269" y="2840745"/>
              <a:ext cx="40212" cy="36437"/>
              <a:chOff x="4293400" y="2574725"/>
              <a:chExt cx="84425" cy="80100"/>
            </a:xfrm>
          </p:grpSpPr>
          <p:sp>
            <p:nvSpPr>
              <p:cNvPr id="718" name="Google Shape;718;p34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19" name="Google Shape;719;p34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0" name="Google Shape;720;p34"/>
            <p:cNvGrpSpPr/>
            <p:nvPr/>
          </p:nvGrpSpPr>
          <p:grpSpPr>
            <a:xfrm>
              <a:off x="3894606" y="2334874"/>
              <a:ext cx="913198" cy="518984"/>
              <a:chOff x="4000175" y="1462675"/>
              <a:chExt cx="1917275" cy="1140875"/>
            </a:xfrm>
          </p:grpSpPr>
          <p:sp>
            <p:nvSpPr>
              <p:cNvPr id="721" name="Google Shape;721;p34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22" name="Google Shape;722;p34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723" name="Google Shape;723;p34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</p:sp>
            <p:sp>
              <p:nvSpPr>
                <p:cNvPr id="724" name="Google Shape;724;p34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34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34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34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728" name="Google Shape;728;p34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29" name="Google Shape;729;p34"/>
            <p:cNvGrpSpPr/>
            <p:nvPr/>
          </p:nvGrpSpPr>
          <p:grpSpPr>
            <a:xfrm>
              <a:off x="3875768" y="2846704"/>
              <a:ext cx="44796" cy="47366"/>
              <a:chOff x="3960625" y="2587825"/>
              <a:chExt cx="94050" cy="104125"/>
            </a:xfrm>
          </p:grpSpPr>
          <p:sp>
            <p:nvSpPr>
              <p:cNvPr id="730" name="Google Shape;730;p34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1" name="Google Shape;731;p34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2" name="Google Shape;732;p34"/>
            <p:cNvGrpSpPr/>
            <p:nvPr/>
          </p:nvGrpSpPr>
          <p:grpSpPr>
            <a:xfrm>
              <a:off x="3782759" y="2807162"/>
              <a:ext cx="82686" cy="85487"/>
              <a:chOff x="3765350" y="2500900"/>
              <a:chExt cx="173600" cy="187925"/>
            </a:xfrm>
          </p:grpSpPr>
          <p:sp>
            <p:nvSpPr>
              <p:cNvPr id="733" name="Google Shape;733;p34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34" name="Google Shape;734;p34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4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34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34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34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9" name="Google Shape;739;p34"/>
            <p:cNvGrpSpPr/>
            <p:nvPr/>
          </p:nvGrpSpPr>
          <p:grpSpPr>
            <a:xfrm>
              <a:off x="3775674" y="2798496"/>
              <a:ext cx="40545" cy="23564"/>
              <a:chOff x="3750475" y="2481850"/>
              <a:chExt cx="85125" cy="51800"/>
            </a:xfrm>
          </p:grpSpPr>
          <p:sp>
            <p:nvSpPr>
              <p:cNvPr id="740" name="Google Shape;740;p34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1" name="Google Shape;741;p34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2" name="Google Shape;742;p34"/>
            <p:cNvGrpSpPr/>
            <p:nvPr/>
          </p:nvGrpSpPr>
          <p:grpSpPr>
            <a:xfrm>
              <a:off x="3716946" y="2776024"/>
              <a:ext cx="81971" cy="76912"/>
              <a:chOff x="3627175" y="2432450"/>
              <a:chExt cx="172100" cy="169075"/>
            </a:xfrm>
          </p:grpSpPr>
          <p:sp>
            <p:nvSpPr>
              <p:cNvPr id="743" name="Google Shape;743;p34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34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45" name="Google Shape;745;p34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6" name="Google Shape;746;p34"/>
            <p:cNvGrpSpPr/>
            <p:nvPr/>
          </p:nvGrpSpPr>
          <p:grpSpPr>
            <a:xfrm>
              <a:off x="3685682" y="2845624"/>
              <a:ext cx="29311" cy="45055"/>
              <a:chOff x="3561536" y="2585450"/>
              <a:chExt cx="61539" cy="99045"/>
            </a:xfrm>
          </p:grpSpPr>
          <p:sp>
            <p:nvSpPr>
              <p:cNvPr id="747" name="Google Shape;747;p34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8" name="Google Shape;748;p34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</p:grpSp>
        <p:grpSp>
          <p:nvGrpSpPr>
            <p:cNvPr id="749" name="Google Shape;749;p34"/>
            <p:cNvGrpSpPr/>
            <p:nvPr/>
          </p:nvGrpSpPr>
          <p:grpSpPr>
            <a:xfrm>
              <a:off x="3849905" y="2572252"/>
              <a:ext cx="74339" cy="119559"/>
              <a:chOff x="3906325" y="1984500"/>
              <a:chExt cx="156075" cy="262825"/>
            </a:xfrm>
          </p:grpSpPr>
          <p:sp>
            <p:nvSpPr>
              <p:cNvPr id="750" name="Google Shape;750;p34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1" name="Google Shape;751;p34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52" name="Google Shape;752;p34"/>
            <p:cNvGrpSpPr/>
            <p:nvPr/>
          </p:nvGrpSpPr>
          <p:grpSpPr>
            <a:xfrm>
              <a:off x="2654821" y="2414345"/>
              <a:ext cx="667570" cy="558731"/>
              <a:chOff x="1397225" y="1637375"/>
              <a:chExt cx="1401575" cy="1228250"/>
            </a:xfrm>
          </p:grpSpPr>
          <p:sp>
            <p:nvSpPr>
              <p:cNvPr id="753" name="Google Shape;753;p34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grpSp>
            <p:nvGrpSpPr>
              <p:cNvPr id="754" name="Google Shape;754;p34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755" name="Google Shape;755;p34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34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57" name="Google Shape;757;p34"/>
            <p:cNvGrpSpPr/>
            <p:nvPr/>
          </p:nvGrpSpPr>
          <p:grpSpPr>
            <a:xfrm>
              <a:off x="3230417" y="3103734"/>
              <a:ext cx="282982" cy="280332"/>
              <a:chOff x="2605700" y="3152850"/>
              <a:chExt cx="594125" cy="616250"/>
            </a:xfrm>
          </p:grpSpPr>
          <p:sp>
            <p:nvSpPr>
              <p:cNvPr id="758" name="Google Shape;758;p34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59" name="Google Shape;759;p34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FF6B65"/>
                  </a:solidFill>
                </a:endParaRPr>
              </a:p>
            </p:txBody>
          </p:sp>
        </p:grpSp>
        <p:grpSp>
          <p:nvGrpSpPr>
            <p:cNvPr id="760" name="Google Shape;760;p34"/>
            <p:cNvGrpSpPr/>
            <p:nvPr/>
          </p:nvGrpSpPr>
          <p:grpSpPr>
            <a:xfrm>
              <a:off x="3265985" y="3226989"/>
              <a:ext cx="87151" cy="346202"/>
              <a:chOff x="2680375" y="3423800"/>
              <a:chExt cx="182975" cy="761050"/>
            </a:xfrm>
          </p:grpSpPr>
          <p:sp>
            <p:nvSpPr>
              <p:cNvPr id="761" name="Google Shape;761;p34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2" name="Google Shape;762;p34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3" name="Google Shape;763;p34"/>
            <p:cNvGrpSpPr/>
            <p:nvPr/>
          </p:nvGrpSpPr>
          <p:grpSpPr>
            <a:xfrm>
              <a:off x="3855466" y="3289811"/>
              <a:ext cx="112514" cy="94210"/>
              <a:chOff x="3918000" y="3561900"/>
              <a:chExt cx="236225" cy="207100"/>
            </a:xfrm>
          </p:grpSpPr>
          <p:sp>
            <p:nvSpPr>
              <p:cNvPr id="764" name="Google Shape;764;p34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765" name="Google Shape;765;p34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66" name="Google Shape;766;p34"/>
            <p:cNvSpPr/>
            <p:nvPr/>
          </p:nvSpPr>
          <p:spPr>
            <a:xfrm>
              <a:off x="3292646" y="3020419"/>
              <a:ext cx="18695" cy="5482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>
              <a:off x="3260258" y="3010662"/>
              <a:ext cx="26423" cy="16661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>
              <a:off x="3408744" y="2329870"/>
              <a:ext cx="289769" cy="354333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grpSp>
          <p:nvGrpSpPr>
            <p:cNvPr id="769" name="Google Shape;769;p34"/>
            <p:cNvGrpSpPr/>
            <p:nvPr/>
          </p:nvGrpSpPr>
          <p:grpSpPr>
            <a:xfrm>
              <a:off x="2905224" y="2311071"/>
              <a:ext cx="596721" cy="528992"/>
              <a:chOff x="1922950" y="1410350"/>
              <a:chExt cx="1252825" cy="1162875"/>
            </a:xfrm>
          </p:grpSpPr>
          <p:sp>
            <p:nvSpPr>
              <p:cNvPr id="770" name="Google Shape;770;p34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1" name="Google Shape;771;p34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2" name="Google Shape;772;p34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3" name="Google Shape;773;p34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34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5" name="Google Shape;775;p34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6" name="Google Shape;776;p34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7" name="Google Shape;777;p34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8" name="Google Shape;778;p34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9" name="Google Shape;779;p34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0" name="Google Shape;780;p34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1" name="Google Shape;781;p34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2" name="Google Shape;782;p34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34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4" name="Google Shape;784;p34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4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</p:grpSp>
        <p:sp>
          <p:nvSpPr>
            <p:cNvPr id="786" name="Google Shape;786;p34"/>
            <p:cNvSpPr/>
            <p:nvPr/>
          </p:nvSpPr>
          <p:spPr>
            <a:xfrm>
              <a:off x="3216902" y="3020658"/>
              <a:ext cx="15456" cy="5959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>
              <a:off x="3243063" y="3010423"/>
              <a:ext cx="19695" cy="13340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>
              <a:off x="3173297" y="2986859"/>
              <a:ext cx="73267" cy="24997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>
              <a:off x="3371128" y="3527019"/>
              <a:ext cx="18695" cy="10247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>
              <a:off x="3183264" y="3080853"/>
              <a:ext cx="38140" cy="16672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>
              <a:off x="3163092" y="3070629"/>
              <a:ext cx="23172" cy="20709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4"/>
            <p:cNvSpPr/>
            <p:nvPr/>
          </p:nvSpPr>
          <p:spPr>
            <a:xfrm>
              <a:off x="3150875" y="3043494"/>
              <a:ext cx="32150" cy="30467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4"/>
            <p:cNvSpPr/>
            <p:nvPr/>
          </p:nvSpPr>
          <p:spPr>
            <a:xfrm>
              <a:off x="3140409" y="3037308"/>
              <a:ext cx="43617" cy="20948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4"/>
            <p:cNvSpPr/>
            <p:nvPr/>
          </p:nvSpPr>
          <p:spPr>
            <a:xfrm>
              <a:off x="3134431" y="3048737"/>
              <a:ext cx="17206" cy="9519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4"/>
            <p:cNvSpPr/>
            <p:nvPr/>
          </p:nvSpPr>
          <p:spPr>
            <a:xfrm>
              <a:off x="3142159" y="3021841"/>
              <a:ext cx="7978" cy="16672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4"/>
            <p:cNvSpPr/>
            <p:nvPr/>
          </p:nvSpPr>
          <p:spPr>
            <a:xfrm>
              <a:off x="3120487" y="3025651"/>
              <a:ext cx="28411" cy="28568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4"/>
            <p:cNvSpPr/>
            <p:nvPr/>
          </p:nvSpPr>
          <p:spPr>
            <a:xfrm>
              <a:off x="2965761" y="2909287"/>
              <a:ext cx="196343" cy="138983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4"/>
            <p:cNvSpPr/>
            <p:nvPr/>
          </p:nvSpPr>
          <p:spPr>
            <a:xfrm>
              <a:off x="3378594" y="3107749"/>
              <a:ext cx="19445" cy="26657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4"/>
            <p:cNvSpPr/>
            <p:nvPr/>
          </p:nvSpPr>
          <p:spPr>
            <a:xfrm>
              <a:off x="3354434" y="3105122"/>
              <a:ext cx="27661" cy="28807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4"/>
            <p:cNvSpPr/>
            <p:nvPr/>
          </p:nvSpPr>
          <p:spPr>
            <a:xfrm>
              <a:off x="3331012" y="3088711"/>
              <a:ext cx="34639" cy="49743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4"/>
            <p:cNvSpPr/>
            <p:nvPr/>
          </p:nvSpPr>
          <p:spPr>
            <a:xfrm>
              <a:off x="3250041" y="3063487"/>
              <a:ext cx="91450" cy="78538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4"/>
            <p:cNvSpPr/>
            <p:nvPr/>
          </p:nvSpPr>
          <p:spPr>
            <a:xfrm>
              <a:off x="3209425" y="3061815"/>
              <a:ext cx="82733" cy="112565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4"/>
            <p:cNvSpPr/>
            <p:nvPr/>
          </p:nvSpPr>
          <p:spPr>
            <a:xfrm>
              <a:off x="3195231" y="3136533"/>
              <a:ext cx="40867" cy="42852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4"/>
            <p:cNvSpPr/>
            <p:nvPr/>
          </p:nvSpPr>
          <p:spPr>
            <a:xfrm>
              <a:off x="3192980" y="3146290"/>
              <a:ext cx="88711" cy="124938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4"/>
            <p:cNvSpPr/>
            <p:nvPr/>
          </p:nvSpPr>
          <p:spPr>
            <a:xfrm>
              <a:off x="3275452" y="3211250"/>
              <a:ext cx="85722" cy="91389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806" name="Google Shape;806;p34"/>
            <p:cNvSpPr/>
            <p:nvPr/>
          </p:nvSpPr>
          <p:spPr>
            <a:xfrm>
              <a:off x="3327273" y="3275982"/>
              <a:ext cx="58811" cy="59262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807" name="Google Shape;807;p34"/>
            <p:cNvSpPr/>
            <p:nvPr/>
          </p:nvSpPr>
          <p:spPr>
            <a:xfrm>
              <a:off x="3363150" y="3352838"/>
              <a:ext cx="34889" cy="37848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08" name="Google Shape;808;p34"/>
            <p:cNvGrpSpPr/>
            <p:nvPr/>
          </p:nvGrpSpPr>
          <p:grpSpPr>
            <a:xfrm>
              <a:off x="3280929" y="3294542"/>
              <a:ext cx="109894" cy="272224"/>
              <a:chOff x="2711750" y="3572300"/>
              <a:chExt cx="230725" cy="598425"/>
            </a:xfrm>
          </p:grpSpPr>
          <p:sp>
            <p:nvSpPr>
              <p:cNvPr id="809" name="Google Shape;809;p34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4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1" name="Google Shape;811;p34"/>
            <p:cNvSpPr/>
            <p:nvPr/>
          </p:nvSpPr>
          <p:spPr>
            <a:xfrm>
              <a:off x="4563295" y="2964728"/>
              <a:ext cx="12467" cy="27863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2" name="Google Shape;812;p34"/>
            <p:cNvGrpSpPr/>
            <p:nvPr/>
          </p:nvGrpSpPr>
          <p:grpSpPr>
            <a:xfrm>
              <a:off x="3790439" y="2408636"/>
              <a:ext cx="73017" cy="75684"/>
              <a:chOff x="3781475" y="1624825"/>
              <a:chExt cx="153300" cy="166375"/>
            </a:xfrm>
          </p:grpSpPr>
          <p:sp>
            <p:nvSpPr>
              <p:cNvPr id="813" name="Google Shape;813;p34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4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4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4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17" name="Google Shape;817;p34"/>
            <p:cNvSpPr/>
            <p:nvPr/>
          </p:nvSpPr>
          <p:spPr>
            <a:xfrm>
              <a:off x="4614379" y="2777935"/>
              <a:ext cx="83472" cy="1397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4"/>
            <p:cNvSpPr/>
            <p:nvPr/>
          </p:nvSpPr>
          <p:spPr>
            <a:xfrm>
              <a:off x="4580490" y="2850992"/>
              <a:ext cx="28661" cy="38087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4"/>
            <p:cNvSpPr/>
            <p:nvPr/>
          </p:nvSpPr>
          <p:spPr>
            <a:xfrm>
              <a:off x="4566534" y="2807208"/>
              <a:ext cx="32650" cy="53553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34"/>
            <p:cNvSpPr/>
            <p:nvPr/>
          </p:nvSpPr>
          <p:spPr>
            <a:xfrm>
              <a:off x="4301938" y="2737722"/>
              <a:ext cx="211787" cy="95438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34"/>
            <p:cNvSpPr/>
            <p:nvPr/>
          </p:nvSpPr>
          <p:spPr>
            <a:xfrm>
              <a:off x="4718522" y="3165089"/>
              <a:ext cx="67277" cy="54986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34"/>
            <p:cNvSpPr/>
            <p:nvPr/>
          </p:nvSpPr>
          <p:spPr>
            <a:xfrm>
              <a:off x="4567785" y="3016610"/>
              <a:ext cx="54822" cy="91389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34"/>
            <p:cNvSpPr/>
            <p:nvPr/>
          </p:nvSpPr>
          <p:spPr>
            <a:xfrm>
              <a:off x="4595934" y="3205063"/>
              <a:ext cx="26673" cy="13340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4" name="Google Shape;824;p34"/>
            <p:cNvGrpSpPr/>
            <p:nvPr/>
          </p:nvGrpSpPr>
          <p:grpSpPr>
            <a:xfrm>
              <a:off x="4403342" y="3107749"/>
              <a:ext cx="316680" cy="101374"/>
              <a:chOff x="5068275" y="3161675"/>
              <a:chExt cx="664875" cy="222850"/>
            </a:xfrm>
          </p:grpSpPr>
          <p:sp>
            <p:nvSpPr>
              <p:cNvPr id="825" name="Google Shape;825;p34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4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4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4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9" name="Google Shape;829;p34"/>
            <p:cNvSpPr/>
            <p:nvPr/>
          </p:nvSpPr>
          <p:spPr>
            <a:xfrm>
              <a:off x="4437231" y="3100607"/>
              <a:ext cx="29912" cy="3737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4"/>
            <p:cNvSpPr/>
            <p:nvPr/>
          </p:nvSpPr>
          <p:spPr>
            <a:xfrm>
              <a:off x="4503746" y="3099174"/>
              <a:ext cx="65289" cy="4213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4"/>
            <p:cNvSpPr/>
            <p:nvPr/>
          </p:nvSpPr>
          <p:spPr>
            <a:xfrm>
              <a:off x="4442708" y="2983061"/>
              <a:ext cx="56823" cy="104945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4"/>
            <p:cNvSpPr/>
            <p:nvPr/>
          </p:nvSpPr>
          <p:spPr>
            <a:xfrm>
              <a:off x="4450186" y="3045644"/>
              <a:ext cx="36139" cy="2975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4"/>
            <p:cNvSpPr/>
            <p:nvPr/>
          </p:nvSpPr>
          <p:spPr>
            <a:xfrm>
              <a:off x="4429753" y="2990191"/>
              <a:ext cx="55822" cy="61650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4"/>
            <p:cNvSpPr/>
            <p:nvPr/>
          </p:nvSpPr>
          <p:spPr>
            <a:xfrm>
              <a:off x="4413309" y="3004475"/>
              <a:ext cx="58061" cy="103285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4"/>
            <p:cNvSpPr/>
            <p:nvPr/>
          </p:nvSpPr>
          <p:spPr>
            <a:xfrm>
              <a:off x="4375443" y="2948079"/>
              <a:ext cx="61050" cy="131125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4"/>
            <p:cNvSpPr/>
            <p:nvPr/>
          </p:nvSpPr>
          <p:spPr>
            <a:xfrm>
              <a:off x="4343054" y="2959975"/>
              <a:ext cx="35389" cy="43557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4"/>
            <p:cNvSpPr/>
            <p:nvPr/>
          </p:nvSpPr>
          <p:spPr>
            <a:xfrm>
              <a:off x="3793178" y="2712975"/>
              <a:ext cx="26423" cy="3094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4"/>
            <p:cNvSpPr/>
            <p:nvPr/>
          </p:nvSpPr>
          <p:spPr>
            <a:xfrm>
              <a:off x="3772256" y="2560208"/>
              <a:ext cx="138282" cy="15349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4"/>
            <p:cNvSpPr/>
            <p:nvPr/>
          </p:nvSpPr>
          <p:spPr>
            <a:xfrm>
              <a:off x="3810372" y="2589242"/>
              <a:ext cx="68528" cy="147786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4"/>
            <p:cNvSpPr/>
            <p:nvPr/>
          </p:nvSpPr>
          <p:spPr>
            <a:xfrm>
              <a:off x="3883127" y="2693471"/>
              <a:ext cx="27411" cy="23803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4"/>
            <p:cNvSpPr/>
            <p:nvPr/>
          </p:nvSpPr>
          <p:spPr>
            <a:xfrm>
              <a:off x="3870422" y="2710598"/>
              <a:ext cx="43605" cy="22620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4"/>
            <p:cNvSpPr/>
            <p:nvPr/>
          </p:nvSpPr>
          <p:spPr>
            <a:xfrm>
              <a:off x="3871910" y="2726065"/>
              <a:ext cx="33901" cy="23803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4"/>
            <p:cNvSpPr/>
            <p:nvPr/>
          </p:nvSpPr>
          <p:spPr>
            <a:xfrm>
              <a:off x="3888104" y="2727737"/>
              <a:ext cx="57573" cy="42601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4"/>
            <p:cNvSpPr/>
            <p:nvPr/>
          </p:nvSpPr>
          <p:spPr>
            <a:xfrm>
              <a:off x="3848488" y="2796972"/>
              <a:ext cx="39628" cy="24519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4"/>
            <p:cNvSpPr/>
            <p:nvPr/>
          </p:nvSpPr>
          <p:spPr>
            <a:xfrm>
              <a:off x="3851727" y="2789842"/>
              <a:ext cx="34151" cy="14284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4"/>
            <p:cNvSpPr/>
            <p:nvPr/>
          </p:nvSpPr>
          <p:spPr>
            <a:xfrm>
              <a:off x="3869672" y="2845760"/>
              <a:ext cx="12967" cy="23803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4"/>
            <p:cNvSpPr/>
            <p:nvPr/>
          </p:nvSpPr>
          <p:spPr>
            <a:xfrm>
              <a:off x="3863444" y="2836958"/>
              <a:ext cx="12467" cy="15000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4"/>
            <p:cNvSpPr/>
            <p:nvPr/>
          </p:nvSpPr>
          <p:spPr>
            <a:xfrm>
              <a:off x="3844761" y="2824346"/>
              <a:ext cx="25923" cy="2166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4"/>
            <p:cNvSpPr/>
            <p:nvPr/>
          </p:nvSpPr>
          <p:spPr>
            <a:xfrm>
              <a:off x="3830555" y="2811734"/>
              <a:ext cx="20195" cy="12146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4"/>
            <p:cNvSpPr/>
            <p:nvPr/>
          </p:nvSpPr>
          <p:spPr>
            <a:xfrm>
              <a:off x="3804645" y="2793401"/>
              <a:ext cx="47594" cy="21903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4"/>
            <p:cNvSpPr/>
            <p:nvPr/>
          </p:nvSpPr>
          <p:spPr>
            <a:xfrm>
              <a:off x="3831556" y="2741054"/>
              <a:ext cx="63038" cy="50699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4"/>
            <p:cNvSpPr/>
            <p:nvPr/>
          </p:nvSpPr>
          <p:spPr>
            <a:xfrm>
              <a:off x="3819089" y="2776036"/>
              <a:ext cx="50345" cy="20948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4"/>
            <p:cNvSpPr/>
            <p:nvPr/>
          </p:nvSpPr>
          <p:spPr>
            <a:xfrm>
              <a:off x="3779972" y="2741293"/>
              <a:ext cx="57323" cy="65449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4"/>
            <p:cNvSpPr/>
            <p:nvPr/>
          </p:nvSpPr>
          <p:spPr>
            <a:xfrm>
              <a:off x="3764778" y="2755577"/>
              <a:ext cx="24672" cy="21426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4"/>
            <p:cNvSpPr/>
            <p:nvPr/>
          </p:nvSpPr>
          <p:spPr>
            <a:xfrm>
              <a:off x="3762540" y="2773181"/>
              <a:ext cx="19445" cy="15956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4"/>
            <p:cNvSpPr/>
            <p:nvPr/>
          </p:nvSpPr>
          <p:spPr>
            <a:xfrm>
              <a:off x="3779484" y="2783894"/>
              <a:ext cx="4739" cy="64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4"/>
            <p:cNvSpPr/>
            <p:nvPr/>
          </p:nvSpPr>
          <p:spPr>
            <a:xfrm>
              <a:off x="3681319" y="2737017"/>
              <a:ext cx="27661" cy="34982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8" name="Google Shape;858;p34"/>
            <p:cNvGrpSpPr/>
            <p:nvPr/>
          </p:nvGrpSpPr>
          <p:grpSpPr>
            <a:xfrm>
              <a:off x="3697513" y="2707266"/>
              <a:ext cx="59549" cy="79733"/>
              <a:chOff x="3586375" y="2281300"/>
              <a:chExt cx="125025" cy="175275"/>
            </a:xfrm>
          </p:grpSpPr>
          <p:sp>
            <p:nvSpPr>
              <p:cNvPr id="859" name="Google Shape;859;p34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0" name="Google Shape;860;p34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1" name="Google Shape;861;p34"/>
            <p:cNvSpPr/>
            <p:nvPr/>
          </p:nvSpPr>
          <p:spPr>
            <a:xfrm>
              <a:off x="4037841" y="3224817"/>
              <a:ext cx="52333" cy="93527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2" name="Google Shape;862;p34"/>
            <p:cNvGrpSpPr/>
            <p:nvPr/>
          </p:nvGrpSpPr>
          <p:grpSpPr>
            <a:xfrm>
              <a:off x="4513224" y="3221724"/>
              <a:ext cx="274563" cy="280321"/>
              <a:chOff x="5298975" y="3412225"/>
              <a:chExt cx="576450" cy="616225"/>
            </a:xfrm>
          </p:grpSpPr>
          <p:sp>
            <p:nvSpPr>
              <p:cNvPr id="863" name="Google Shape;863;p34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864" name="Google Shape;864;p34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5" name="Google Shape;865;p34"/>
            <p:cNvGrpSpPr/>
            <p:nvPr/>
          </p:nvGrpSpPr>
          <p:grpSpPr>
            <a:xfrm>
              <a:off x="4824403" y="3421846"/>
              <a:ext cx="110132" cy="130647"/>
              <a:chOff x="5952300" y="3852150"/>
              <a:chExt cx="231225" cy="287200"/>
            </a:xfrm>
          </p:grpSpPr>
          <p:sp>
            <p:nvSpPr>
              <p:cNvPr id="866" name="Google Shape;866;p34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34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" name="Google Shape;868;p34"/>
            <p:cNvSpPr/>
            <p:nvPr/>
          </p:nvSpPr>
          <p:spPr>
            <a:xfrm>
              <a:off x="3608564" y="2619698"/>
              <a:ext cx="60550" cy="35232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4"/>
            <p:cNvSpPr/>
            <p:nvPr/>
          </p:nvSpPr>
          <p:spPr>
            <a:xfrm>
              <a:off x="4188328" y="2704412"/>
              <a:ext cx="421823" cy="300791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4"/>
            <p:cNvSpPr/>
            <p:nvPr/>
          </p:nvSpPr>
          <p:spPr>
            <a:xfrm>
              <a:off x="4442708" y="2990191"/>
              <a:ext cx="762" cy="967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4"/>
            <p:cNvSpPr/>
            <p:nvPr/>
          </p:nvSpPr>
          <p:spPr>
            <a:xfrm>
              <a:off x="4434742" y="2997094"/>
              <a:ext cx="1250" cy="1205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4"/>
            <p:cNvSpPr/>
            <p:nvPr/>
          </p:nvSpPr>
          <p:spPr>
            <a:xfrm>
              <a:off x="4184339" y="2879787"/>
              <a:ext cx="2512" cy="728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4"/>
            <p:cNvSpPr/>
            <p:nvPr/>
          </p:nvSpPr>
          <p:spPr>
            <a:xfrm>
              <a:off x="4038591" y="2720356"/>
              <a:ext cx="260870" cy="130886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4"/>
            <p:cNvSpPr/>
            <p:nvPr/>
          </p:nvSpPr>
          <p:spPr>
            <a:xfrm>
              <a:off x="4105619" y="2816249"/>
              <a:ext cx="110383" cy="65688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085936" y="2839096"/>
              <a:ext cx="98666" cy="59262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6" name="Google Shape;876;p34"/>
            <p:cNvGrpSpPr/>
            <p:nvPr/>
          </p:nvGrpSpPr>
          <p:grpSpPr>
            <a:xfrm>
              <a:off x="4295710" y="3079670"/>
              <a:ext cx="14968" cy="27135"/>
              <a:chOff x="4842300" y="3099950"/>
              <a:chExt cx="31425" cy="59650"/>
            </a:xfrm>
          </p:grpSpPr>
          <p:sp>
            <p:nvSpPr>
              <p:cNvPr id="877" name="Google Shape;877;p34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34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34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34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34"/>
            <p:cNvSpPr/>
            <p:nvPr/>
          </p:nvSpPr>
          <p:spPr>
            <a:xfrm>
              <a:off x="4210500" y="2911903"/>
              <a:ext cx="193104" cy="180152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286244" y="2933329"/>
              <a:ext cx="56823" cy="29034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155440" y="2884541"/>
              <a:ext cx="95439" cy="100431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148462" y="2870746"/>
              <a:ext cx="91200" cy="72579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3884115" y="2761763"/>
              <a:ext cx="113133" cy="67348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4"/>
            <p:cNvSpPr/>
            <p:nvPr/>
          </p:nvSpPr>
          <p:spPr>
            <a:xfrm>
              <a:off x="3912027" y="2795073"/>
              <a:ext cx="23684" cy="25236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4"/>
            <p:cNvSpPr/>
            <p:nvPr/>
          </p:nvSpPr>
          <p:spPr>
            <a:xfrm>
              <a:off x="3874161" y="2799361"/>
              <a:ext cx="60800" cy="37131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3889355" y="2831954"/>
              <a:ext cx="39878" cy="24041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9" name="Google Shape;889;p34"/>
            <p:cNvGrpSpPr/>
            <p:nvPr/>
          </p:nvGrpSpPr>
          <p:grpSpPr>
            <a:xfrm>
              <a:off x="3831056" y="2816010"/>
              <a:ext cx="37378" cy="27612"/>
              <a:chOff x="3866750" y="2520350"/>
              <a:chExt cx="78475" cy="60700"/>
            </a:xfrm>
          </p:grpSpPr>
          <p:sp>
            <p:nvSpPr>
              <p:cNvPr id="890" name="Google Shape;890;p34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34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34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34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" name="Google Shape;894;p34"/>
            <p:cNvSpPr/>
            <p:nvPr/>
          </p:nvSpPr>
          <p:spPr>
            <a:xfrm>
              <a:off x="3799155" y="2842190"/>
              <a:ext cx="6990" cy="13340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3688535" y="2836242"/>
              <a:ext cx="76506" cy="61161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4036603" y="2865264"/>
              <a:ext cx="11967" cy="9064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4"/>
            <p:cNvSpPr/>
            <p:nvPr/>
          </p:nvSpPr>
          <p:spPr>
            <a:xfrm>
              <a:off x="4033614" y="2866458"/>
              <a:ext cx="140532" cy="108039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4026636" y="2853369"/>
              <a:ext cx="24672" cy="20004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3915766" y="2848615"/>
              <a:ext cx="124088" cy="48788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3914265" y="2848854"/>
              <a:ext cx="18945" cy="15956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4004703" y="2885735"/>
              <a:ext cx="66539" cy="61161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4059025" y="2939277"/>
              <a:ext cx="11967" cy="11668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3959359" y="2899768"/>
              <a:ext cx="15468" cy="8347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3982281" y="2887395"/>
              <a:ext cx="42867" cy="36426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3973565" y="2916668"/>
              <a:ext cx="10479" cy="29045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34"/>
            <p:cNvSpPr/>
            <p:nvPr/>
          </p:nvSpPr>
          <p:spPr>
            <a:xfrm>
              <a:off x="3982781" y="2916668"/>
              <a:ext cx="2751" cy="5959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34"/>
            <p:cNvSpPr/>
            <p:nvPr/>
          </p:nvSpPr>
          <p:spPr>
            <a:xfrm>
              <a:off x="3979792" y="2923093"/>
              <a:ext cx="3751" cy="8336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3979792" y="2907627"/>
              <a:ext cx="8978" cy="10713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3980292" y="2915952"/>
              <a:ext cx="27661" cy="32616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3979792" y="2924515"/>
              <a:ext cx="142521" cy="114714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4089663" y="2967116"/>
              <a:ext cx="5251" cy="10952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4095152" y="2967833"/>
              <a:ext cx="32900" cy="24758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4101380" y="2973303"/>
              <a:ext cx="51583" cy="60684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4"/>
            <p:cNvSpPr/>
            <p:nvPr/>
          </p:nvSpPr>
          <p:spPr>
            <a:xfrm>
              <a:off x="4124802" y="2964728"/>
              <a:ext cx="2751" cy="5971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4"/>
            <p:cNvSpPr/>
            <p:nvPr/>
          </p:nvSpPr>
          <p:spPr>
            <a:xfrm>
              <a:off x="4037591" y="3015893"/>
              <a:ext cx="73267" cy="45456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4"/>
            <p:cNvSpPr/>
            <p:nvPr/>
          </p:nvSpPr>
          <p:spPr>
            <a:xfrm>
              <a:off x="3911526" y="2929280"/>
              <a:ext cx="85972" cy="69020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4"/>
            <p:cNvSpPr/>
            <p:nvPr/>
          </p:nvSpPr>
          <p:spPr>
            <a:xfrm>
              <a:off x="3896332" y="2997572"/>
              <a:ext cx="113621" cy="124461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4"/>
            <p:cNvSpPr/>
            <p:nvPr/>
          </p:nvSpPr>
          <p:spPr>
            <a:xfrm>
              <a:off x="3973815" y="3045871"/>
              <a:ext cx="104655" cy="75923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996236" y="3024695"/>
              <a:ext cx="46106" cy="39042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4"/>
            <p:cNvSpPr/>
            <p:nvPr/>
          </p:nvSpPr>
          <p:spPr>
            <a:xfrm>
              <a:off x="4033614" y="3061110"/>
              <a:ext cx="10467" cy="11907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4"/>
            <p:cNvSpPr/>
            <p:nvPr/>
          </p:nvSpPr>
          <p:spPr>
            <a:xfrm>
              <a:off x="4029125" y="3065864"/>
              <a:ext cx="70516" cy="89240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3978054" y="3108693"/>
              <a:ext cx="57811" cy="66882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3963598" y="3151999"/>
              <a:ext cx="5239" cy="11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3949392" y="3117029"/>
              <a:ext cx="39878" cy="37609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3845999" y="3071334"/>
              <a:ext cx="89711" cy="57841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809372" y="2919523"/>
              <a:ext cx="106405" cy="94483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795917" y="2888589"/>
              <a:ext cx="27173" cy="50699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4"/>
            <p:cNvSpPr/>
            <p:nvPr/>
          </p:nvSpPr>
          <p:spPr>
            <a:xfrm>
              <a:off x="3689035" y="2890250"/>
              <a:ext cx="138044" cy="127554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4"/>
            <p:cNvSpPr/>
            <p:nvPr/>
          </p:nvSpPr>
          <p:spPr>
            <a:xfrm>
              <a:off x="3661636" y="2898825"/>
              <a:ext cx="79733" cy="60206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632974" y="2958780"/>
              <a:ext cx="56573" cy="43318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632736" y="2960691"/>
              <a:ext cx="81233" cy="8543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665125" y="2976874"/>
              <a:ext cx="112121" cy="99236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3712457" y="3043733"/>
              <a:ext cx="51833" cy="35948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3628997" y="3033259"/>
              <a:ext cx="44355" cy="30956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3633975" y="3059916"/>
              <a:ext cx="21195" cy="12146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6" name="Google Shape;936;p34"/>
            <p:cNvGrpSpPr/>
            <p:nvPr/>
          </p:nvGrpSpPr>
          <p:grpSpPr>
            <a:xfrm>
              <a:off x="3632736" y="3051591"/>
              <a:ext cx="63288" cy="45217"/>
              <a:chOff x="3450375" y="3038225"/>
              <a:chExt cx="132875" cy="99400"/>
            </a:xfrm>
          </p:grpSpPr>
          <p:sp>
            <p:nvSpPr>
              <p:cNvPr id="937" name="Google Shape;937;p34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34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39" name="Google Shape;939;p34"/>
            <p:cNvSpPr/>
            <p:nvPr/>
          </p:nvSpPr>
          <p:spPr>
            <a:xfrm>
              <a:off x="3657897" y="3077759"/>
              <a:ext cx="19195" cy="21903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3670352" y="3087756"/>
              <a:ext cx="27911" cy="28568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3689785" y="3073722"/>
              <a:ext cx="42617" cy="42840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3726412" y="3070151"/>
              <a:ext cx="29161" cy="43557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3746846" y="3070151"/>
              <a:ext cx="13956" cy="35459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3754312" y="3061110"/>
              <a:ext cx="21445" cy="42840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3838283" y="2987337"/>
              <a:ext cx="71755" cy="108994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3829555" y="3057778"/>
              <a:ext cx="2251" cy="1194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3749584" y="2988770"/>
              <a:ext cx="104905" cy="77822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3767267" y="3053013"/>
              <a:ext cx="78744" cy="64493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3805645" y="3058722"/>
              <a:ext cx="52322" cy="74968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4"/>
            <p:cNvSpPr/>
            <p:nvPr/>
          </p:nvSpPr>
          <p:spPr>
            <a:xfrm>
              <a:off x="3805883" y="3130585"/>
              <a:ext cx="39378" cy="40702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4"/>
            <p:cNvSpPr/>
            <p:nvPr/>
          </p:nvSpPr>
          <p:spPr>
            <a:xfrm>
              <a:off x="3809622" y="3131301"/>
              <a:ext cx="13967" cy="8575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3822327" y="3120122"/>
              <a:ext cx="52834" cy="59023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3828067" y="3174369"/>
              <a:ext cx="7478" cy="9769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3947654" y="3151533"/>
              <a:ext cx="76994" cy="74956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3945415" y="3152954"/>
              <a:ext cx="13956" cy="10963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3945415" y="3159380"/>
              <a:ext cx="13706" cy="15956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4"/>
            <p:cNvSpPr/>
            <p:nvPr/>
          </p:nvSpPr>
          <p:spPr>
            <a:xfrm>
              <a:off x="3829055" y="3110126"/>
              <a:ext cx="131316" cy="124222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A6CBC2"/>
                </a:solidFill>
              </a:endParaRPr>
            </a:p>
          </p:txBody>
        </p:sp>
        <p:sp>
          <p:nvSpPr>
            <p:cNvPr id="958" name="Google Shape;958;p34"/>
            <p:cNvSpPr/>
            <p:nvPr/>
          </p:nvSpPr>
          <p:spPr>
            <a:xfrm>
              <a:off x="3970326" y="3207451"/>
              <a:ext cx="21934" cy="52837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5082" y="3199593"/>
              <a:ext cx="81233" cy="66165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24328" y="3184365"/>
              <a:ext cx="86210" cy="81393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16754" y="3249086"/>
              <a:ext cx="53834" cy="46889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3879638" y="3263609"/>
              <a:ext cx="64539" cy="61639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3824578" y="3257889"/>
              <a:ext cx="92188" cy="82826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6B65"/>
                </a:solidFill>
              </a:endParaRPr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3953131" y="3215060"/>
              <a:ext cx="71767" cy="110427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4"/>
            <p:cNvSpPr/>
            <p:nvPr/>
          </p:nvSpPr>
          <p:spPr>
            <a:xfrm>
              <a:off x="3951893" y="3317378"/>
              <a:ext cx="9978" cy="10724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4"/>
            <p:cNvSpPr/>
            <p:nvPr/>
          </p:nvSpPr>
          <p:spPr>
            <a:xfrm>
              <a:off x="3925232" y="3338554"/>
              <a:ext cx="15956" cy="1429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4"/>
            <p:cNvSpPr/>
            <p:nvPr/>
          </p:nvSpPr>
          <p:spPr>
            <a:xfrm>
              <a:off x="4226694" y="2879548"/>
              <a:ext cx="50095" cy="39508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4"/>
            <p:cNvSpPr/>
            <p:nvPr/>
          </p:nvSpPr>
          <p:spPr>
            <a:xfrm>
              <a:off x="4014919" y="2846238"/>
              <a:ext cx="33651" cy="9053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4"/>
            <p:cNvSpPr/>
            <p:nvPr/>
          </p:nvSpPr>
          <p:spPr>
            <a:xfrm>
              <a:off x="4036853" y="2853608"/>
              <a:ext cx="1250" cy="1205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chemeClr val="lt2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4346543" y="2948318"/>
              <a:ext cx="21183" cy="11907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3878888" y="2847660"/>
              <a:ext cx="16706" cy="13579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3865182" y="2817204"/>
              <a:ext cx="27923" cy="34993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7771352" y="1698225"/>
            <a:ext cx="338852" cy="2014657"/>
            <a:chOff x="7771352" y="1698225"/>
            <a:chExt cx="338852" cy="2014657"/>
          </a:xfrm>
        </p:grpSpPr>
        <p:sp>
          <p:nvSpPr>
            <p:cNvPr id="975" name="Google Shape;975;p34"/>
            <p:cNvSpPr/>
            <p:nvPr/>
          </p:nvSpPr>
          <p:spPr>
            <a:xfrm>
              <a:off x="7771352" y="1698225"/>
              <a:ext cx="338852" cy="2014657"/>
            </a:xfrm>
            <a:custGeom>
              <a:rect b="b" l="l" r="r" t="t"/>
              <a:pathLst>
                <a:path extrusionOk="0" h="40614" w="6831">
                  <a:moveTo>
                    <a:pt x="6666" y="152"/>
                  </a:moveTo>
                  <a:lnTo>
                    <a:pt x="6666" y="40450"/>
                  </a:lnTo>
                  <a:lnTo>
                    <a:pt x="164" y="40450"/>
                  </a:lnTo>
                  <a:lnTo>
                    <a:pt x="164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30" y="40613"/>
                  </a:lnTo>
                  <a:lnTo>
                    <a:pt x="6830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7779487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30"/>
                    <a:pt x="0" y="1399"/>
                  </a:cubicBezTo>
                  <a:cubicBezTo>
                    <a:pt x="0" y="2168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68"/>
                    <a:pt x="6502" y="1399"/>
                  </a:cubicBezTo>
                  <a:cubicBezTo>
                    <a:pt x="6502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7779487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7779487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5126" y="0"/>
                  </a:moveTo>
                  <a:cubicBezTo>
                    <a:pt x="5119" y="0"/>
                    <a:pt x="5111" y="1"/>
                    <a:pt x="5104" y="1"/>
                  </a:cubicBezTo>
                  <a:lnTo>
                    <a:pt x="1399" y="1"/>
                  </a:lnTo>
                  <a:cubicBezTo>
                    <a:pt x="618" y="1"/>
                    <a:pt x="0" y="618"/>
                    <a:pt x="0" y="1387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04" y="2785"/>
                  </a:lnTo>
                  <a:cubicBezTo>
                    <a:pt x="5872" y="2785"/>
                    <a:pt x="6502" y="2155"/>
                    <a:pt x="6502" y="1387"/>
                  </a:cubicBezTo>
                  <a:cubicBezTo>
                    <a:pt x="6502" y="626"/>
                    <a:pt x="5885" y="0"/>
                    <a:pt x="51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7779487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6" y="1"/>
                  </a:moveTo>
                  <a:cubicBezTo>
                    <a:pt x="618" y="1"/>
                    <a:pt x="0" y="631"/>
                    <a:pt x="0" y="1399"/>
                  </a:cubicBezTo>
                  <a:cubicBezTo>
                    <a:pt x="0" y="2168"/>
                    <a:pt x="618" y="2786"/>
                    <a:pt x="1386" y="2786"/>
                  </a:cubicBezTo>
                  <a:lnTo>
                    <a:pt x="5104" y="2786"/>
                  </a:lnTo>
                  <a:cubicBezTo>
                    <a:pt x="5872" y="2786"/>
                    <a:pt x="6502" y="2168"/>
                    <a:pt x="6502" y="1399"/>
                  </a:cubicBezTo>
                  <a:cubicBezTo>
                    <a:pt x="6502" y="631"/>
                    <a:pt x="5872" y="1"/>
                    <a:pt x="51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7779487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18" y="1"/>
                    <a:pt x="0" y="618"/>
                    <a:pt x="0" y="1400"/>
                  </a:cubicBezTo>
                  <a:cubicBezTo>
                    <a:pt x="0" y="2168"/>
                    <a:pt x="618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400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1" name="Google Shape;981;p34"/>
          <p:cNvGrpSpPr/>
          <p:nvPr/>
        </p:nvGrpSpPr>
        <p:grpSpPr>
          <a:xfrm>
            <a:off x="6752726" y="1698225"/>
            <a:ext cx="338207" cy="2014657"/>
            <a:chOff x="6905926" y="1698225"/>
            <a:chExt cx="338207" cy="2014657"/>
          </a:xfrm>
        </p:grpSpPr>
        <p:sp>
          <p:nvSpPr>
            <p:cNvPr id="982" name="Google Shape;982;p34"/>
            <p:cNvSpPr/>
            <p:nvPr/>
          </p:nvSpPr>
          <p:spPr>
            <a:xfrm>
              <a:off x="6905926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67" y="152"/>
                  </a:moveTo>
                  <a:lnTo>
                    <a:pt x="6667" y="40450"/>
                  </a:lnTo>
                  <a:lnTo>
                    <a:pt x="165" y="40450"/>
                  </a:lnTo>
                  <a:lnTo>
                    <a:pt x="165" y="152"/>
                  </a:lnTo>
                  <a:close/>
                  <a:moveTo>
                    <a:pt x="1" y="1"/>
                  </a:moveTo>
                  <a:lnTo>
                    <a:pt x="1" y="40613"/>
                  </a:lnTo>
                  <a:lnTo>
                    <a:pt x="6818" y="40613"/>
                  </a:lnTo>
                  <a:lnTo>
                    <a:pt x="681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914061" y="3318418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0"/>
                  </a:moveTo>
                  <a:cubicBezTo>
                    <a:pt x="618" y="0"/>
                    <a:pt x="1" y="630"/>
                    <a:pt x="1" y="1399"/>
                  </a:cubicBezTo>
                  <a:cubicBezTo>
                    <a:pt x="1" y="2168"/>
                    <a:pt x="618" y="2785"/>
                    <a:pt x="1387" y="2785"/>
                  </a:cubicBezTo>
                  <a:lnTo>
                    <a:pt x="5104" y="2785"/>
                  </a:lnTo>
                  <a:cubicBezTo>
                    <a:pt x="5873" y="2785"/>
                    <a:pt x="6503" y="2168"/>
                    <a:pt x="6503" y="1399"/>
                  </a:cubicBezTo>
                  <a:cubicBezTo>
                    <a:pt x="6503" y="630"/>
                    <a:pt x="5873" y="0"/>
                    <a:pt x="5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914061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913466" y="284960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18"/>
                    <a:pt x="0" y="1387"/>
                  </a:cubicBezTo>
                  <a:cubicBezTo>
                    <a:pt x="0" y="2155"/>
                    <a:pt x="630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7"/>
                  </a:cubicBezTo>
                  <a:cubicBezTo>
                    <a:pt x="6502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34"/>
            <p:cNvSpPr/>
            <p:nvPr/>
          </p:nvSpPr>
          <p:spPr>
            <a:xfrm>
              <a:off x="6913466" y="261457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0" y="1"/>
                    <a:pt x="0" y="631"/>
                    <a:pt x="0" y="1399"/>
                  </a:cubicBezTo>
                  <a:cubicBezTo>
                    <a:pt x="0" y="2168"/>
                    <a:pt x="630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2" y="2168"/>
                    <a:pt x="6502" y="1399"/>
                  </a:cubicBezTo>
                  <a:cubicBezTo>
                    <a:pt x="6502" y="631"/>
                    <a:pt x="5885" y="1"/>
                    <a:pt x="51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34"/>
            <p:cNvSpPr/>
            <p:nvPr/>
          </p:nvSpPr>
          <p:spPr>
            <a:xfrm>
              <a:off x="6913466" y="2380192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0"/>
                  </a:moveTo>
                  <a:cubicBezTo>
                    <a:pt x="618" y="0"/>
                    <a:pt x="0" y="618"/>
                    <a:pt x="0" y="1386"/>
                  </a:cubicBezTo>
                  <a:cubicBezTo>
                    <a:pt x="0" y="2155"/>
                    <a:pt x="618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2" y="2155"/>
                    <a:pt x="6502" y="1386"/>
                  </a:cubicBezTo>
                  <a:cubicBezTo>
                    <a:pt x="6502" y="618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6913466" y="2145164"/>
              <a:ext cx="322581" cy="138795"/>
            </a:xfrm>
            <a:custGeom>
              <a:rect b="b" l="l" r="r" t="t"/>
              <a:pathLst>
                <a:path extrusionOk="0" h="2798" w="6503">
                  <a:moveTo>
                    <a:pt x="1399" y="0"/>
                  </a:moveTo>
                  <a:cubicBezTo>
                    <a:pt x="630" y="0"/>
                    <a:pt x="0" y="631"/>
                    <a:pt x="0" y="1399"/>
                  </a:cubicBezTo>
                  <a:cubicBezTo>
                    <a:pt x="0" y="2168"/>
                    <a:pt x="630" y="2798"/>
                    <a:pt x="1399" y="2798"/>
                  </a:cubicBezTo>
                  <a:lnTo>
                    <a:pt x="5116" y="2798"/>
                  </a:lnTo>
                  <a:cubicBezTo>
                    <a:pt x="5885" y="2798"/>
                    <a:pt x="6502" y="2168"/>
                    <a:pt x="6502" y="1399"/>
                  </a:cubicBezTo>
                  <a:cubicBezTo>
                    <a:pt x="6502" y="631"/>
                    <a:pt x="5885" y="0"/>
                    <a:pt x="511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6914061" y="3566541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87" y="1"/>
                  </a:moveTo>
                  <a:cubicBezTo>
                    <a:pt x="618" y="1"/>
                    <a:pt x="1" y="618"/>
                    <a:pt x="1" y="1400"/>
                  </a:cubicBezTo>
                  <a:cubicBezTo>
                    <a:pt x="1" y="2168"/>
                    <a:pt x="618" y="2786"/>
                    <a:pt x="1387" y="2786"/>
                  </a:cubicBezTo>
                  <a:lnTo>
                    <a:pt x="5104" y="2786"/>
                  </a:lnTo>
                  <a:cubicBezTo>
                    <a:pt x="5873" y="2786"/>
                    <a:pt x="6503" y="2168"/>
                    <a:pt x="6503" y="1400"/>
                  </a:cubicBezTo>
                  <a:cubicBezTo>
                    <a:pt x="6503" y="618"/>
                    <a:pt x="5873" y="1"/>
                    <a:pt x="51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" name="Google Shape;990;p34"/>
          <p:cNvGrpSpPr/>
          <p:nvPr/>
        </p:nvGrpSpPr>
        <p:grpSpPr>
          <a:xfrm>
            <a:off x="5734100" y="1698225"/>
            <a:ext cx="338207" cy="2014657"/>
            <a:chOff x="6048625" y="1698225"/>
            <a:chExt cx="338207" cy="2014657"/>
          </a:xfrm>
        </p:grpSpPr>
        <p:sp>
          <p:nvSpPr>
            <p:cNvPr id="991" name="Google Shape;991;p34"/>
            <p:cNvSpPr/>
            <p:nvPr/>
          </p:nvSpPr>
          <p:spPr>
            <a:xfrm>
              <a:off x="6048625" y="1698225"/>
              <a:ext cx="338207" cy="2014657"/>
            </a:xfrm>
            <a:custGeom>
              <a:rect b="b" l="l" r="r" t="t"/>
              <a:pathLst>
                <a:path extrusionOk="0" h="40614" w="6818">
                  <a:moveTo>
                    <a:pt x="6654" y="152"/>
                  </a:moveTo>
                  <a:lnTo>
                    <a:pt x="6654" y="40450"/>
                  </a:lnTo>
                  <a:lnTo>
                    <a:pt x="151" y="40450"/>
                  </a:lnTo>
                  <a:lnTo>
                    <a:pt x="151" y="152"/>
                  </a:lnTo>
                  <a:close/>
                  <a:moveTo>
                    <a:pt x="0" y="1"/>
                  </a:moveTo>
                  <a:lnTo>
                    <a:pt x="0" y="40613"/>
                  </a:lnTo>
                  <a:lnTo>
                    <a:pt x="6817" y="40613"/>
                  </a:lnTo>
                  <a:lnTo>
                    <a:pt x="681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6056115" y="3318418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0"/>
                  </a:moveTo>
                  <a:cubicBezTo>
                    <a:pt x="631" y="0"/>
                    <a:pt x="0" y="630"/>
                    <a:pt x="0" y="1399"/>
                  </a:cubicBezTo>
                  <a:cubicBezTo>
                    <a:pt x="0" y="2168"/>
                    <a:pt x="631" y="2785"/>
                    <a:pt x="1399" y="2785"/>
                  </a:cubicBezTo>
                  <a:lnTo>
                    <a:pt x="5116" y="2785"/>
                  </a:lnTo>
                  <a:cubicBezTo>
                    <a:pt x="5885" y="2785"/>
                    <a:pt x="6503" y="2168"/>
                    <a:pt x="6515" y="1399"/>
                  </a:cubicBezTo>
                  <a:cubicBezTo>
                    <a:pt x="6515" y="630"/>
                    <a:pt x="5885" y="0"/>
                    <a:pt x="51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6056115" y="3083985"/>
              <a:ext cx="322581" cy="138200"/>
            </a:xfrm>
            <a:custGeom>
              <a:rect b="b" l="l" r="r" t="t"/>
              <a:pathLst>
                <a:path extrusionOk="0" h="2786" w="6503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03" y="1400"/>
                  </a:cubicBezTo>
                  <a:cubicBezTo>
                    <a:pt x="6503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6056115" y="3566541"/>
              <a:ext cx="323226" cy="138200"/>
            </a:xfrm>
            <a:custGeom>
              <a:rect b="b" l="l" r="r" t="t"/>
              <a:pathLst>
                <a:path extrusionOk="0" h="2786" w="6516">
                  <a:moveTo>
                    <a:pt x="1399" y="1"/>
                  </a:moveTo>
                  <a:cubicBezTo>
                    <a:pt x="631" y="1"/>
                    <a:pt x="0" y="618"/>
                    <a:pt x="0" y="1400"/>
                  </a:cubicBezTo>
                  <a:cubicBezTo>
                    <a:pt x="0" y="2156"/>
                    <a:pt x="631" y="2786"/>
                    <a:pt x="1399" y="2786"/>
                  </a:cubicBezTo>
                  <a:lnTo>
                    <a:pt x="5116" y="2786"/>
                  </a:lnTo>
                  <a:cubicBezTo>
                    <a:pt x="5885" y="2786"/>
                    <a:pt x="6503" y="2168"/>
                    <a:pt x="6515" y="1400"/>
                  </a:cubicBezTo>
                  <a:cubicBezTo>
                    <a:pt x="6515" y="618"/>
                    <a:pt x="5885" y="1"/>
                    <a:pt x="5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5" name="Google Shape;995;p34"/>
          <p:cNvSpPr/>
          <p:nvPr/>
        </p:nvSpPr>
        <p:spPr>
          <a:xfrm>
            <a:off x="1143200" y="4267825"/>
            <a:ext cx="138900" cy="138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6" name="Google Shape;996;p34"/>
          <p:cNvSpPr/>
          <p:nvPr/>
        </p:nvSpPr>
        <p:spPr>
          <a:xfrm>
            <a:off x="2810075" y="4267825"/>
            <a:ext cx="138900" cy="138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7" name="Google Shape;997;p34"/>
          <p:cNvSpPr txBox="1"/>
          <p:nvPr>
            <p:ph idx="4294967295" type="subTitle"/>
          </p:nvPr>
        </p:nvSpPr>
        <p:spPr>
          <a:xfrm>
            <a:off x="1386875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998" name="Google Shape;998;p34"/>
          <p:cNvSpPr txBox="1"/>
          <p:nvPr>
            <p:ph idx="4294967295" type="subTitle"/>
          </p:nvPr>
        </p:nvSpPr>
        <p:spPr>
          <a:xfrm>
            <a:off x="30537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999" name="Google Shape;999;p34"/>
          <p:cNvSpPr txBox="1"/>
          <p:nvPr>
            <p:ph idx="4294967295" type="subTitle"/>
          </p:nvPr>
        </p:nvSpPr>
        <p:spPr>
          <a:xfrm>
            <a:off x="544885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000" name="Google Shape;1000;p34"/>
          <p:cNvSpPr txBox="1"/>
          <p:nvPr>
            <p:ph idx="4294967295" type="subTitle"/>
          </p:nvPr>
        </p:nvSpPr>
        <p:spPr>
          <a:xfrm>
            <a:off x="6357550" y="4141975"/>
            <a:ext cx="11286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001" name="Google Shape;1001;p34"/>
          <p:cNvSpPr txBox="1"/>
          <p:nvPr>
            <p:ph idx="4294967295" type="subTitle"/>
          </p:nvPr>
        </p:nvSpPr>
        <p:spPr>
          <a:xfrm>
            <a:off x="7486100" y="4141975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02" name="Google Shape;1002;p34"/>
          <p:cNvSpPr txBox="1"/>
          <p:nvPr>
            <p:ph idx="4294967295" type="subTitle"/>
          </p:nvPr>
        </p:nvSpPr>
        <p:spPr>
          <a:xfrm>
            <a:off x="544885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1"/>
                </a:solidFill>
                <a:latin typeface="Share Tech"/>
                <a:ea typeface="Share Tech"/>
                <a:cs typeface="Share Tech"/>
                <a:sym typeface="Share Tech"/>
              </a:rPr>
              <a:t>30%</a:t>
            </a:r>
            <a:endParaRPr sz="2200">
              <a:solidFill>
                <a:schemeClr val="accen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3" name="Google Shape;1003;p34"/>
          <p:cNvSpPr txBox="1"/>
          <p:nvPr>
            <p:ph idx="4294967295" type="subTitle"/>
          </p:nvPr>
        </p:nvSpPr>
        <p:spPr>
          <a:xfrm>
            <a:off x="6467475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2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04" name="Google Shape;1004;p34"/>
          <p:cNvSpPr txBox="1"/>
          <p:nvPr>
            <p:ph idx="4294967295" type="subTitle"/>
          </p:nvPr>
        </p:nvSpPr>
        <p:spPr>
          <a:xfrm>
            <a:off x="7486100" y="3856150"/>
            <a:ext cx="908700" cy="3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2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8" name="Shape 1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9" name="Google Shape;100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1010" name="Google Shape;1010;p35"/>
          <p:cNvSpPr/>
          <p:nvPr/>
        </p:nvSpPr>
        <p:spPr>
          <a:xfrm>
            <a:off x="1411483" y="1615175"/>
            <a:ext cx="1674020" cy="1674059"/>
          </a:xfrm>
          <a:custGeom>
            <a:rect b="b" l="l" r="r" t="t"/>
            <a:pathLst>
              <a:path extrusionOk="0" h="43046" w="43045">
                <a:moveTo>
                  <a:pt x="21522" y="2193"/>
                </a:moveTo>
                <a:cubicBezTo>
                  <a:pt x="32195" y="2206"/>
                  <a:pt x="40839" y="10850"/>
                  <a:pt x="40852" y="21523"/>
                </a:cubicBezTo>
                <a:cubicBezTo>
                  <a:pt x="40852" y="29348"/>
                  <a:pt x="36139" y="36392"/>
                  <a:pt x="28919" y="39391"/>
                </a:cubicBezTo>
                <a:cubicBezTo>
                  <a:pt x="26525" y="40379"/>
                  <a:pt x="24014" y="40860"/>
                  <a:pt x="21525" y="40860"/>
                </a:cubicBezTo>
                <a:cubicBezTo>
                  <a:pt x="16494" y="40860"/>
                  <a:pt x="11551" y="38896"/>
                  <a:pt x="7850" y="35195"/>
                </a:cubicBezTo>
                <a:cubicBezTo>
                  <a:pt x="2319" y="29663"/>
                  <a:pt x="668" y="21346"/>
                  <a:pt x="3654" y="14126"/>
                </a:cubicBezTo>
                <a:cubicBezTo>
                  <a:pt x="6653" y="6893"/>
                  <a:pt x="13697" y="2193"/>
                  <a:pt x="21522" y="2193"/>
                </a:cubicBezTo>
                <a:close/>
                <a:moveTo>
                  <a:pt x="21522" y="1"/>
                </a:moveTo>
                <a:cubicBezTo>
                  <a:pt x="9652" y="1"/>
                  <a:pt x="0" y="9653"/>
                  <a:pt x="0" y="21523"/>
                </a:cubicBezTo>
                <a:cubicBezTo>
                  <a:pt x="0" y="33393"/>
                  <a:pt x="9652" y="43045"/>
                  <a:pt x="21522" y="43045"/>
                </a:cubicBezTo>
                <a:cubicBezTo>
                  <a:pt x="33380" y="43045"/>
                  <a:pt x="43045" y="33393"/>
                  <a:pt x="43045" y="21523"/>
                </a:cubicBezTo>
                <a:cubicBezTo>
                  <a:pt x="43045" y="9653"/>
                  <a:pt x="33392" y="1"/>
                  <a:pt x="21522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1" name="Google Shape;1011;p35"/>
          <p:cNvSpPr/>
          <p:nvPr/>
        </p:nvSpPr>
        <p:spPr>
          <a:xfrm>
            <a:off x="1508979" y="1767040"/>
            <a:ext cx="1424618" cy="1370756"/>
          </a:xfrm>
          <a:custGeom>
            <a:rect b="b" l="l" r="r" t="t"/>
            <a:pathLst>
              <a:path extrusionOk="0" h="35247" w="36632">
                <a:moveTo>
                  <a:pt x="19015" y="2182"/>
                </a:moveTo>
                <a:cubicBezTo>
                  <a:pt x="27533" y="2194"/>
                  <a:pt x="34439" y="9100"/>
                  <a:pt x="34451" y="17630"/>
                </a:cubicBezTo>
                <a:cubicBezTo>
                  <a:pt x="34451" y="23868"/>
                  <a:pt x="30684" y="29500"/>
                  <a:pt x="24913" y="31882"/>
                </a:cubicBezTo>
                <a:cubicBezTo>
                  <a:pt x="23004" y="32675"/>
                  <a:pt x="21000" y="33060"/>
                  <a:pt x="19011" y="33060"/>
                </a:cubicBezTo>
                <a:cubicBezTo>
                  <a:pt x="14997" y="33060"/>
                  <a:pt x="11048" y="31492"/>
                  <a:pt x="8090" y="28543"/>
                </a:cubicBezTo>
                <a:cubicBezTo>
                  <a:pt x="3680" y="24132"/>
                  <a:pt x="2357" y="17492"/>
                  <a:pt x="4751" y="11721"/>
                </a:cubicBezTo>
                <a:cubicBezTo>
                  <a:pt x="7133" y="5949"/>
                  <a:pt x="12765" y="2194"/>
                  <a:pt x="19015" y="2194"/>
                </a:cubicBezTo>
                <a:lnTo>
                  <a:pt x="19015" y="2182"/>
                </a:lnTo>
                <a:close/>
                <a:moveTo>
                  <a:pt x="19027" y="1"/>
                </a:moveTo>
                <a:cubicBezTo>
                  <a:pt x="14437" y="1"/>
                  <a:pt x="9927" y="1794"/>
                  <a:pt x="6553" y="5168"/>
                </a:cubicBezTo>
                <a:cubicBezTo>
                  <a:pt x="1513" y="10209"/>
                  <a:pt x="1" y="17782"/>
                  <a:pt x="2735" y="24372"/>
                </a:cubicBezTo>
                <a:cubicBezTo>
                  <a:pt x="5457" y="30950"/>
                  <a:pt x="11883" y="35246"/>
                  <a:pt x="19015" y="35246"/>
                </a:cubicBezTo>
                <a:cubicBezTo>
                  <a:pt x="28743" y="35234"/>
                  <a:pt x="36619" y="27358"/>
                  <a:pt x="36631" y="17630"/>
                </a:cubicBezTo>
                <a:cubicBezTo>
                  <a:pt x="36631" y="10498"/>
                  <a:pt x="32334" y="4072"/>
                  <a:pt x="25757" y="1338"/>
                </a:cubicBezTo>
                <a:cubicBezTo>
                  <a:pt x="23578" y="438"/>
                  <a:pt x="21293" y="1"/>
                  <a:pt x="19027" y="1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2" name="Google Shape;1012;p35"/>
          <p:cNvSpPr txBox="1"/>
          <p:nvPr/>
        </p:nvSpPr>
        <p:spPr>
          <a:xfrm>
            <a:off x="1446264" y="35144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75%</a:t>
            </a:r>
            <a:endParaRPr sz="2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1411495" y="1615425"/>
            <a:ext cx="1674000" cy="1674000"/>
          </a:xfrm>
          <a:prstGeom prst="blockArc">
            <a:avLst>
              <a:gd fmla="val 5981036" name="adj1"/>
              <a:gd fmla="val 1956664" name="adj2"/>
              <a:gd fmla="val 5171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4" name="Google Shape;1014;p35"/>
          <p:cNvSpPr/>
          <p:nvPr/>
        </p:nvSpPr>
        <p:spPr>
          <a:xfrm>
            <a:off x="1563257" y="1767013"/>
            <a:ext cx="1370400" cy="1370400"/>
          </a:xfrm>
          <a:prstGeom prst="blockArc">
            <a:avLst>
              <a:gd fmla="val 10800000" name="adj1"/>
              <a:gd fmla="val 1840440" name="adj2"/>
              <a:gd fmla="val 5981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5" name="Google Shape;1015;p35"/>
          <p:cNvSpPr txBox="1"/>
          <p:nvPr/>
        </p:nvSpPr>
        <p:spPr>
          <a:xfrm>
            <a:off x="1446264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60</a:t>
            </a:r>
            <a:r>
              <a:rPr lang="en" sz="2000">
                <a:solidFill>
                  <a:schemeClr val="accent2"/>
                </a:solidFill>
                <a:latin typeface="Share Tech"/>
                <a:ea typeface="Share Tech"/>
                <a:cs typeface="Share Tech"/>
                <a:sym typeface="Share Tech"/>
              </a:rPr>
              <a:t>%</a:t>
            </a:r>
            <a:endParaRPr sz="2000">
              <a:solidFill>
                <a:schemeClr val="accent2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16" name="Google Shape;1016;p35"/>
          <p:cNvSpPr txBox="1"/>
          <p:nvPr/>
        </p:nvSpPr>
        <p:spPr>
          <a:xfrm>
            <a:off x="2230880" y="3514400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Female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17" name="Google Shape;1017;p35"/>
          <p:cNvSpPr txBox="1"/>
          <p:nvPr/>
        </p:nvSpPr>
        <p:spPr>
          <a:xfrm>
            <a:off x="2230889" y="4068100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Male</a:t>
            </a:r>
            <a:endParaRPr sz="2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cxnSp>
        <p:nvCxnSpPr>
          <p:cNvPr id="1018" name="Google Shape;1018;p35"/>
          <p:cNvCxnSpPr>
            <a:stCxn id="1014" idx="0"/>
            <a:endCxn id="1015" idx="1"/>
          </p:cNvCxnSpPr>
          <p:nvPr/>
        </p:nvCxnSpPr>
        <p:spPr>
          <a:xfrm rot="5400000">
            <a:off x="619639" y="3278713"/>
            <a:ext cx="1811100" cy="158100"/>
          </a:xfrm>
          <a:prstGeom prst="bentConnector4">
            <a:avLst>
              <a:gd fmla="val -1062" name="adj1"/>
              <a:gd fmla="val 25053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9" name="Google Shape;1019;p35"/>
          <p:cNvCxnSpPr/>
          <p:nvPr/>
        </p:nvCxnSpPr>
        <p:spPr>
          <a:xfrm rot="10800000">
            <a:off x="1709408" y="3068100"/>
            <a:ext cx="0" cy="5211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0" name="Google Shape;1020;p35"/>
          <p:cNvSpPr txBox="1"/>
          <p:nvPr/>
        </p:nvSpPr>
        <p:spPr>
          <a:xfrm>
            <a:off x="365074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20-39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1" name="Google Shape;1021;p35"/>
          <p:cNvSpPr txBox="1"/>
          <p:nvPr/>
        </p:nvSpPr>
        <p:spPr>
          <a:xfrm>
            <a:off x="4014342" y="2318175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40-60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22" name="Google Shape;1022;p35"/>
          <p:cNvSpPr/>
          <p:nvPr/>
        </p:nvSpPr>
        <p:spPr>
          <a:xfrm>
            <a:off x="50905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" name="Google Shape;1023;p35"/>
          <p:cNvSpPr/>
          <p:nvPr/>
        </p:nvSpPr>
        <p:spPr>
          <a:xfrm>
            <a:off x="54027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4" name="Google Shape;1024;p35"/>
          <p:cNvSpPr/>
          <p:nvPr/>
        </p:nvSpPr>
        <p:spPr>
          <a:xfrm>
            <a:off x="57149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5" name="Google Shape;1025;p35"/>
          <p:cNvSpPr/>
          <p:nvPr/>
        </p:nvSpPr>
        <p:spPr>
          <a:xfrm>
            <a:off x="602710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6" name="Google Shape;1026;p35"/>
          <p:cNvSpPr/>
          <p:nvPr/>
        </p:nvSpPr>
        <p:spPr>
          <a:xfrm>
            <a:off x="633927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7" name="Google Shape;1027;p35"/>
          <p:cNvSpPr/>
          <p:nvPr/>
        </p:nvSpPr>
        <p:spPr>
          <a:xfrm>
            <a:off x="6651450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8" name="Google Shape;1028;p35"/>
          <p:cNvSpPr/>
          <p:nvPr/>
        </p:nvSpPr>
        <p:spPr>
          <a:xfrm>
            <a:off x="6963625" y="161542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9" name="Google Shape;1029;p35"/>
          <p:cNvSpPr/>
          <p:nvPr/>
        </p:nvSpPr>
        <p:spPr>
          <a:xfrm>
            <a:off x="50905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0" name="Google Shape;1030;p35"/>
          <p:cNvSpPr/>
          <p:nvPr/>
        </p:nvSpPr>
        <p:spPr>
          <a:xfrm>
            <a:off x="54027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1" name="Google Shape;1031;p35"/>
          <p:cNvSpPr/>
          <p:nvPr/>
        </p:nvSpPr>
        <p:spPr>
          <a:xfrm>
            <a:off x="571492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2" name="Google Shape;1032;p35"/>
          <p:cNvSpPr/>
          <p:nvPr/>
        </p:nvSpPr>
        <p:spPr>
          <a:xfrm>
            <a:off x="602710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3" name="Google Shape;1033;p35"/>
          <p:cNvSpPr/>
          <p:nvPr/>
        </p:nvSpPr>
        <p:spPr>
          <a:xfrm>
            <a:off x="6339275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4" name="Google Shape;1034;p35"/>
          <p:cNvSpPr/>
          <p:nvPr/>
        </p:nvSpPr>
        <p:spPr>
          <a:xfrm>
            <a:off x="6651450" y="190530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5" name="Google Shape;1035;p35"/>
          <p:cNvSpPr/>
          <p:nvPr/>
        </p:nvSpPr>
        <p:spPr>
          <a:xfrm>
            <a:off x="6963625" y="190530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" name="Google Shape;1036;p35"/>
          <p:cNvSpPr/>
          <p:nvPr/>
        </p:nvSpPr>
        <p:spPr>
          <a:xfrm>
            <a:off x="509057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7" name="Google Shape;1037;p35"/>
          <p:cNvSpPr/>
          <p:nvPr/>
        </p:nvSpPr>
        <p:spPr>
          <a:xfrm>
            <a:off x="5402750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8" name="Google Shape;1038;p35"/>
          <p:cNvSpPr/>
          <p:nvPr/>
        </p:nvSpPr>
        <p:spPr>
          <a:xfrm>
            <a:off x="5714925" y="2295775"/>
            <a:ext cx="184200" cy="18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9" name="Google Shape;1039;p35"/>
          <p:cNvSpPr/>
          <p:nvPr/>
        </p:nvSpPr>
        <p:spPr>
          <a:xfrm>
            <a:off x="602710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0" name="Google Shape;1040;p35"/>
          <p:cNvSpPr/>
          <p:nvPr/>
        </p:nvSpPr>
        <p:spPr>
          <a:xfrm>
            <a:off x="633927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1" name="Google Shape;1041;p35"/>
          <p:cNvSpPr/>
          <p:nvPr/>
        </p:nvSpPr>
        <p:spPr>
          <a:xfrm>
            <a:off x="6651450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2" name="Google Shape;1042;p35"/>
          <p:cNvSpPr/>
          <p:nvPr/>
        </p:nvSpPr>
        <p:spPr>
          <a:xfrm>
            <a:off x="6963625" y="2295775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" name="Google Shape;1043;p35"/>
          <p:cNvSpPr/>
          <p:nvPr/>
        </p:nvSpPr>
        <p:spPr>
          <a:xfrm>
            <a:off x="50905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4" name="Google Shape;1044;p35"/>
          <p:cNvSpPr/>
          <p:nvPr/>
        </p:nvSpPr>
        <p:spPr>
          <a:xfrm>
            <a:off x="540275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5" name="Google Shape;1045;p35"/>
          <p:cNvSpPr/>
          <p:nvPr/>
        </p:nvSpPr>
        <p:spPr>
          <a:xfrm>
            <a:off x="571492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6" name="Google Shape;1046;p35"/>
          <p:cNvSpPr/>
          <p:nvPr/>
        </p:nvSpPr>
        <p:spPr>
          <a:xfrm>
            <a:off x="6027100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" name="Google Shape;1047;p35"/>
          <p:cNvSpPr/>
          <p:nvPr/>
        </p:nvSpPr>
        <p:spPr>
          <a:xfrm>
            <a:off x="6339275" y="2585650"/>
            <a:ext cx="184200" cy="18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8" name="Google Shape;1048;p35"/>
          <p:cNvSpPr/>
          <p:nvPr/>
        </p:nvSpPr>
        <p:spPr>
          <a:xfrm>
            <a:off x="6651450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9" name="Google Shape;1049;p35"/>
          <p:cNvSpPr/>
          <p:nvPr/>
        </p:nvSpPr>
        <p:spPr>
          <a:xfrm>
            <a:off x="6963625" y="2585650"/>
            <a:ext cx="184200" cy="18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0" name="Google Shape;1050;p35"/>
          <p:cNvSpPr txBox="1"/>
          <p:nvPr/>
        </p:nvSpPr>
        <p:spPr>
          <a:xfrm>
            <a:off x="7275792" y="1671325"/>
            <a:ext cx="12048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80%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1" name="Google Shape;1051;p35"/>
          <p:cNvSpPr txBox="1"/>
          <p:nvPr/>
        </p:nvSpPr>
        <p:spPr>
          <a:xfrm>
            <a:off x="7275792" y="2332976"/>
            <a:ext cx="8412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50%</a:t>
            </a:r>
            <a:endParaRPr sz="24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grpSp>
        <p:nvGrpSpPr>
          <p:cNvPr id="1052" name="Google Shape;1052;p35"/>
          <p:cNvGrpSpPr/>
          <p:nvPr/>
        </p:nvGrpSpPr>
        <p:grpSpPr>
          <a:xfrm>
            <a:off x="4923267" y="3422061"/>
            <a:ext cx="417992" cy="1036638"/>
            <a:chOff x="3343310" y="4475555"/>
            <a:chExt cx="127717" cy="316753"/>
          </a:xfrm>
        </p:grpSpPr>
        <p:sp>
          <p:nvSpPr>
            <p:cNvPr id="1053" name="Google Shape;1053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" name="Google Shape;1055;p35"/>
          <p:cNvSpPr txBox="1"/>
          <p:nvPr/>
        </p:nvSpPr>
        <p:spPr>
          <a:xfrm>
            <a:off x="5756375" y="3422050"/>
            <a:ext cx="15951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91440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500,000+</a:t>
            </a:r>
            <a:endParaRPr sz="30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56" name="Google Shape;1056;p35"/>
          <p:cNvSpPr txBox="1"/>
          <p:nvPr/>
        </p:nvSpPr>
        <p:spPr>
          <a:xfrm>
            <a:off x="5680688" y="3830650"/>
            <a:ext cx="17466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Employees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057" name="Google Shape;1057;p35"/>
          <p:cNvSpPr/>
          <p:nvPr/>
        </p:nvSpPr>
        <p:spPr>
          <a:xfrm>
            <a:off x="5482538" y="3388075"/>
            <a:ext cx="184200" cy="1104600"/>
          </a:xfrm>
          <a:prstGeom prst="rightBrace">
            <a:avLst>
              <a:gd fmla="val 0" name="adj1"/>
              <a:gd fmla="val 84884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58" name="Google Shape;1058;p35"/>
          <p:cNvCxnSpPr>
            <a:stCxn id="1057" idx="1"/>
          </p:cNvCxnSpPr>
          <p:nvPr/>
        </p:nvCxnSpPr>
        <p:spPr>
          <a:xfrm>
            <a:off x="5666738" y="4325704"/>
            <a:ext cx="17745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59" name="Google Shape;1059;p35"/>
          <p:cNvGrpSpPr/>
          <p:nvPr/>
        </p:nvGrpSpPr>
        <p:grpSpPr>
          <a:xfrm>
            <a:off x="4363992" y="3422061"/>
            <a:ext cx="417992" cy="1036638"/>
            <a:chOff x="3343310" y="4475555"/>
            <a:chExt cx="127717" cy="316753"/>
          </a:xfrm>
        </p:grpSpPr>
        <p:sp>
          <p:nvSpPr>
            <p:cNvPr id="1060" name="Google Shape;1060;p35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2" name="Google Shape;1062;p35"/>
          <p:cNvSpPr txBox="1"/>
          <p:nvPr/>
        </p:nvSpPr>
        <p:spPr>
          <a:xfrm>
            <a:off x="1307862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GENDER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  <p:sp>
        <p:nvSpPr>
          <p:cNvPr id="1063" name="Google Shape;1063;p35"/>
          <p:cNvSpPr txBox="1"/>
          <p:nvPr/>
        </p:nvSpPr>
        <p:spPr>
          <a:xfrm>
            <a:off x="5282437" y="1022054"/>
            <a:ext cx="1881300" cy="3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AGE</a:t>
            </a:r>
            <a:endParaRPr sz="20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8" name="Google Shape;1068;p36"/>
          <p:cNvGrpSpPr/>
          <p:nvPr/>
        </p:nvGrpSpPr>
        <p:grpSpPr>
          <a:xfrm>
            <a:off x="0" y="2139400"/>
            <a:ext cx="4962900" cy="3012375"/>
            <a:chOff x="0" y="2139400"/>
            <a:chExt cx="4962900" cy="3012375"/>
          </a:xfrm>
        </p:grpSpPr>
        <p:sp>
          <p:nvSpPr>
            <p:cNvPr id="1069" name="Google Shape;1069;p36"/>
            <p:cNvSpPr/>
            <p:nvPr/>
          </p:nvSpPr>
          <p:spPr>
            <a:xfrm>
              <a:off x="0" y="3486775"/>
              <a:ext cx="4038900" cy="1665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4038900" y="4219500"/>
              <a:ext cx="924000" cy="92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1" name="Google Shape;1071;p36"/>
            <p:cNvGrpSpPr/>
            <p:nvPr/>
          </p:nvGrpSpPr>
          <p:grpSpPr>
            <a:xfrm>
              <a:off x="0" y="2139400"/>
              <a:ext cx="1351800" cy="1347375"/>
              <a:chOff x="0" y="2139400"/>
              <a:chExt cx="1351800" cy="1347375"/>
            </a:xfrm>
          </p:grpSpPr>
          <p:sp>
            <p:nvSpPr>
              <p:cNvPr id="1072" name="Google Shape;1072;p36"/>
              <p:cNvSpPr/>
              <p:nvPr/>
            </p:nvSpPr>
            <p:spPr>
              <a:xfrm>
                <a:off x="0" y="2562775"/>
                <a:ext cx="924000" cy="92400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3" name="Google Shape;1073;p36"/>
              <p:cNvSpPr/>
              <p:nvPr/>
            </p:nvSpPr>
            <p:spPr>
              <a:xfrm>
                <a:off x="924000" y="2139400"/>
                <a:ext cx="427800" cy="427800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74" name="Google Shape;1074;p36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8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3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4" name="Google Shape;1084;p38"/>
          <p:cNvCxnSpPr/>
          <p:nvPr/>
        </p:nvCxnSpPr>
        <p:spPr>
          <a:xfrm>
            <a:off x="15510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5" name="Google Shape;1085;p38"/>
          <p:cNvCxnSpPr/>
          <p:nvPr/>
        </p:nvCxnSpPr>
        <p:spPr>
          <a:xfrm>
            <a:off x="35878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6" name="Google Shape;1086;p38"/>
          <p:cNvCxnSpPr/>
          <p:nvPr/>
        </p:nvCxnSpPr>
        <p:spPr>
          <a:xfrm>
            <a:off x="5624588" y="2404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7" name="Google Shape;1087;p38"/>
          <p:cNvCxnSpPr/>
          <p:nvPr/>
        </p:nvCxnSpPr>
        <p:spPr>
          <a:xfrm>
            <a:off x="7661338" y="2976550"/>
            <a:ext cx="0" cy="45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8" name="Google Shape;1088;p3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cxnSp>
        <p:nvCxnSpPr>
          <p:cNvPr id="1089" name="Google Shape;1089;p38"/>
          <p:cNvCxnSpPr/>
          <p:nvPr/>
        </p:nvCxnSpPr>
        <p:spPr>
          <a:xfrm>
            <a:off x="1034400" y="2918100"/>
            <a:ext cx="70752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90" name="Google Shape;1090;p38"/>
          <p:cNvGrpSpPr/>
          <p:nvPr/>
        </p:nvGrpSpPr>
        <p:grpSpPr>
          <a:xfrm>
            <a:off x="1372725" y="2731350"/>
            <a:ext cx="373500" cy="373500"/>
            <a:chOff x="1372725" y="1912500"/>
            <a:chExt cx="373500" cy="373500"/>
          </a:xfrm>
        </p:grpSpPr>
        <p:sp>
          <p:nvSpPr>
            <p:cNvPr id="1091" name="Google Shape;1091;p38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38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" name="Google Shape;1093;p38"/>
          <p:cNvGrpSpPr/>
          <p:nvPr/>
        </p:nvGrpSpPr>
        <p:grpSpPr>
          <a:xfrm>
            <a:off x="3401092" y="2731350"/>
            <a:ext cx="373500" cy="373500"/>
            <a:chOff x="3212675" y="1912500"/>
            <a:chExt cx="373500" cy="373500"/>
          </a:xfrm>
        </p:grpSpPr>
        <p:sp>
          <p:nvSpPr>
            <p:cNvPr id="1094" name="Google Shape;1094;p38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38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" name="Google Shape;1096;p38"/>
          <p:cNvGrpSpPr/>
          <p:nvPr/>
        </p:nvGrpSpPr>
        <p:grpSpPr>
          <a:xfrm>
            <a:off x="5429458" y="2731350"/>
            <a:ext cx="373500" cy="373500"/>
            <a:chOff x="5557850" y="1912500"/>
            <a:chExt cx="373500" cy="373500"/>
          </a:xfrm>
        </p:grpSpPr>
        <p:sp>
          <p:nvSpPr>
            <p:cNvPr id="1097" name="Google Shape;1097;p38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38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38"/>
          <p:cNvGrpSpPr/>
          <p:nvPr/>
        </p:nvGrpSpPr>
        <p:grpSpPr>
          <a:xfrm>
            <a:off x="7457825" y="2731350"/>
            <a:ext cx="373500" cy="373500"/>
            <a:chOff x="7457825" y="1912500"/>
            <a:chExt cx="373500" cy="373500"/>
          </a:xfrm>
        </p:grpSpPr>
        <p:sp>
          <p:nvSpPr>
            <p:cNvPr id="1100" name="Google Shape;1100;p38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38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2" name="Google Shape;1102;p38"/>
          <p:cNvSpPr txBox="1"/>
          <p:nvPr>
            <p:ph idx="4294967295" type="ctrTitle"/>
          </p:nvPr>
        </p:nvSpPr>
        <p:spPr>
          <a:xfrm>
            <a:off x="610450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MARS</a:t>
            </a:r>
            <a:endParaRPr sz="1800"/>
          </a:p>
        </p:txBody>
      </p:sp>
      <p:sp>
        <p:nvSpPr>
          <p:cNvPr id="1103" name="Google Shape;1103;p38"/>
          <p:cNvSpPr txBox="1"/>
          <p:nvPr>
            <p:ph idx="4294967295" type="subTitle"/>
          </p:nvPr>
        </p:nvSpPr>
        <p:spPr>
          <a:xfrm>
            <a:off x="610438" y="148995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1104" name="Google Shape;1104;p38"/>
          <p:cNvSpPr txBox="1"/>
          <p:nvPr>
            <p:ph idx="4294967295" type="ctrTitle"/>
          </p:nvPr>
        </p:nvSpPr>
        <p:spPr>
          <a:xfrm>
            <a:off x="672039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sp>
        <p:nvSpPr>
          <p:cNvPr id="1105" name="Google Shape;1105;p38"/>
          <p:cNvSpPr txBox="1"/>
          <p:nvPr>
            <p:ph idx="4294967295" type="subTitle"/>
          </p:nvPr>
        </p:nvSpPr>
        <p:spPr>
          <a:xfrm>
            <a:off x="6720378" y="366058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1106" name="Google Shape;1106;p38"/>
          <p:cNvSpPr txBox="1"/>
          <p:nvPr>
            <p:ph idx="4294967295" type="ctrTitle"/>
          </p:nvPr>
        </p:nvSpPr>
        <p:spPr>
          <a:xfrm>
            <a:off x="2647200" y="3438422"/>
            <a:ext cx="1881300" cy="4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JUPITER</a:t>
            </a:r>
            <a:endParaRPr sz="1800"/>
          </a:p>
        </p:txBody>
      </p:sp>
      <p:sp>
        <p:nvSpPr>
          <p:cNvPr id="1107" name="Google Shape;1107;p38"/>
          <p:cNvSpPr txBox="1"/>
          <p:nvPr>
            <p:ph idx="4294967295" type="subTitle"/>
          </p:nvPr>
        </p:nvSpPr>
        <p:spPr>
          <a:xfrm>
            <a:off x="2532864" y="3660598"/>
            <a:ext cx="2109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biggest planet in the Solar System</a:t>
            </a:r>
            <a:endParaRPr sz="1400"/>
          </a:p>
        </p:txBody>
      </p:sp>
      <p:sp>
        <p:nvSpPr>
          <p:cNvPr id="1108" name="Google Shape;1108;p38"/>
          <p:cNvSpPr txBox="1"/>
          <p:nvPr>
            <p:ph idx="4294967295" type="ctrTitle"/>
          </p:nvPr>
        </p:nvSpPr>
        <p:spPr>
          <a:xfrm>
            <a:off x="4683963" y="1977263"/>
            <a:ext cx="1881300" cy="4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1109" name="Google Shape;1109;p38"/>
          <p:cNvSpPr txBox="1"/>
          <p:nvPr>
            <p:ph idx="4294967295" type="subTitle"/>
          </p:nvPr>
        </p:nvSpPr>
        <p:spPr>
          <a:xfrm>
            <a:off x="4569650" y="1489967"/>
            <a:ext cx="2109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1110" name="Google Shape;1110;p38"/>
          <p:cNvSpPr txBox="1"/>
          <p:nvPr>
            <p:ph idx="4294967295" type="ctrTitle"/>
          </p:nvPr>
        </p:nvSpPr>
        <p:spPr>
          <a:xfrm>
            <a:off x="9079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DAY 01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1111" name="Google Shape;1111;p38"/>
          <p:cNvSpPr txBox="1"/>
          <p:nvPr>
            <p:ph idx="4294967295" type="ctrTitle"/>
          </p:nvPr>
        </p:nvSpPr>
        <p:spPr>
          <a:xfrm>
            <a:off x="29446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DAY 02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1112" name="Google Shape;1112;p38"/>
          <p:cNvSpPr txBox="1"/>
          <p:nvPr>
            <p:ph idx="4294967295" type="ctrTitle"/>
          </p:nvPr>
        </p:nvSpPr>
        <p:spPr>
          <a:xfrm>
            <a:off x="4981400" y="3282474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DAY 03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1113" name="Google Shape;1113;p38"/>
          <p:cNvSpPr txBox="1"/>
          <p:nvPr>
            <p:ph idx="4294967295" type="ctrTitle"/>
          </p:nvPr>
        </p:nvSpPr>
        <p:spPr>
          <a:xfrm>
            <a:off x="7018150" y="2113408"/>
            <a:ext cx="1286400" cy="42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DAY 04</a:t>
            </a:r>
            <a:endParaRPr sz="24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7" name="Shape 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8" name="Google Shape;1118;p39"/>
          <p:cNvPicPr preferRelativeResize="0"/>
          <p:nvPr/>
        </p:nvPicPr>
        <p:blipFill rotWithShape="1">
          <a:blip r:embed="rId3">
            <a:alphaModFix/>
          </a:blip>
          <a:srcRect b="32447" l="37085" r="3972" t="8631"/>
          <a:stretch/>
        </p:blipFill>
        <p:spPr>
          <a:xfrm>
            <a:off x="4545800" y="2883100"/>
            <a:ext cx="2546500" cy="1431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9" name="Google Shape;1119;p39"/>
          <p:cNvPicPr preferRelativeResize="0"/>
          <p:nvPr/>
        </p:nvPicPr>
        <p:blipFill rotWithShape="1">
          <a:blip r:embed="rId4">
            <a:alphaModFix/>
          </a:blip>
          <a:srcRect b="23880" l="8853" r="15216" t="11226"/>
          <a:stretch/>
        </p:blipFill>
        <p:spPr>
          <a:xfrm>
            <a:off x="2035300" y="1451200"/>
            <a:ext cx="2510395" cy="143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20" name="Google Shape;1120;p39"/>
          <p:cNvSpPr/>
          <p:nvPr/>
        </p:nvSpPr>
        <p:spPr>
          <a:xfrm>
            <a:off x="4545850" y="2883100"/>
            <a:ext cx="2546400" cy="1431900"/>
          </a:xfrm>
          <a:prstGeom prst="rect">
            <a:avLst/>
          </a:prstGeom>
          <a:solidFill>
            <a:srgbClr val="FF9973">
              <a:alpha val="460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1" name="Google Shape;1121;p39"/>
          <p:cNvSpPr/>
          <p:nvPr/>
        </p:nvSpPr>
        <p:spPr>
          <a:xfrm>
            <a:off x="2035300" y="1451200"/>
            <a:ext cx="2510400" cy="1431900"/>
          </a:xfrm>
          <a:prstGeom prst="rect">
            <a:avLst/>
          </a:prstGeom>
          <a:solidFill>
            <a:srgbClr val="00CFCC">
              <a:alpha val="353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2" name="Google Shape;1122;p3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CONSULTANTS</a:t>
            </a:r>
            <a:endParaRPr sz="3000"/>
          </a:p>
        </p:txBody>
      </p:sp>
      <p:sp>
        <p:nvSpPr>
          <p:cNvPr id="1123" name="Google Shape;1123;p3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PATTERSON</a:t>
            </a:r>
            <a:endParaRPr/>
          </a:p>
        </p:txBody>
      </p:sp>
      <p:sp>
        <p:nvSpPr>
          <p:cNvPr id="1124" name="Google Shape;1124;p3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5" name="Google Shape;1125;p3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JANE DOE</a:t>
            </a:r>
            <a:endParaRPr/>
          </a:p>
        </p:txBody>
      </p:sp>
      <p:sp>
        <p:nvSpPr>
          <p:cNvPr id="1126" name="Google Shape;1126;p3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 on the screen with your own</a:t>
            </a:r>
            <a:endParaRPr/>
          </a:p>
        </p:txBody>
      </p:sp>
      <p:sp>
        <p:nvSpPr>
          <p:cNvPr id="1127" name="Google Shape;1127;p39"/>
          <p:cNvSpPr/>
          <p:nvPr/>
        </p:nvSpPr>
        <p:spPr>
          <a:xfrm>
            <a:off x="1783325" y="1199225"/>
            <a:ext cx="252000" cy="25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39"/>
          <p:cNvSpPr/>
          <p:nvPr/>
        </p:nvSpPr>
        <p:spPr>
          <a:xfrm>
            <a:off x="7092250" y="3891700"/>
            <a:ext cx="423300" cy="42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0"/>
          <p:cNvSpPr txBox="1"/>
          <p:nvPr>
            <p:ph type="ctrTitle"/>
          </p:nvPr>
        </p:nvSpPr>
        <p:spPr>
          <a:xfrm>
            <a:off x="3044100" y="3247750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—SOMEONE FAMOUS</a:t>
            </a:r>
            <a:endParaRPr/>
          </a:p>
        </p:txBody>
      </p:sp>
      <p:sp>
        <p:nvSpPr>
          <p:cNvPr id="1134" name="Google Shape;1134;p40"/>
          <p:cNvSpPr txBox="1"/>
          <p:nvPr>
            <p:ph idx="1" type="subTitle"/>
          </p:nvPr>
        </p:nvSpPr>
        <p:spPr>
          <a:xfrm>
            <a:off x="2333000" y="1423125"/>
            <a:ext cx="4478100" cy="170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“This is a quote. Words full of wisdom that someone important said and can make the reader get inspired.”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8" name="Shape 1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9" name="Google Shape;1139;p41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OUR PARTNERS</a:t>
            </a:r>
            <a:endParaRPr sz="3000"/>
          </a:p>
        </p:txBody>
      </p:sp>
      <p:sp>
        <p:nvSpPr>
          <p:cNvPr id="1140" name="Google Shape;1140;p41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141" name="Google Shape;1141;p41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</a:t>
            </a:r>
            <a:r>
              <a:rPr lang="en"/>
              <a:t>has an extremely poisonous atmosphere</a:t>
            </a:r>
            <a:endParaRPr/>
          </a:p>
        </p:txBody>
      </p:sp>
      <p:sp>
        <p:nvSpPr>
          <p:cNvPr id="1142" name="Google Shape;1142;p41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cold place</a:t>
            </a:r>
            <a:endParaRPr/>
          </a:p>
        </p:txBody>
      </p:sp>
      <p:sp>
        <p:nvSpPr>
          <p:cNvPr id="1143" name="Google Shape;1143;p41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144" name="Google Shape;1144;p41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145" name="Google Shape;1145;p41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146" name="Google Shape;1146;p41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147" name="Google Shape;1147;p41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1148" name="Google Shape;1148;p41"/>
          <p:cNvSpPr/>
          <p:nvPr/>
        </p:nvSpPr>
        <p:spPr>
          <a:xfrm>
            <a:off x="3174876" y="1346300"/>
            <a:ext cx="2794205" cy="2794153"/>
          </a:xfrm>
          <a:custGeom>
            <a:rect b="b" l="l" r="r" t="t"/>
            <a:pathLst>
              <a:path extrusionOk="0" h="53592" w="53593">
                <a:moveTo>
                  <a:pt x="26790" y="454"/>
                </a:moveTo>
                <a:cubicBezTo>
                  <a:pt x="41319" y="454"/>
                  <a:pt x="53139" y="12273"/>
                  <a:pt x="53139" y="26789"/>
                </a:cubicBezTo>
                <a:cubicBezTo>
                  <a:pt x="53139" y="41318"/>
                  <a:pt x="41319" y="53138"/>
                  <a:pt x="26790" y="53138"/>
                </a:cubicBezTo>
                <a:cubicBezTo>
                  <a:pt x="12274" y="53138"/>
                  <a:pt x="454" y="41318"/>
                  <a:pt x="454" y="26789"/>
                </a:cubicBezTo>
                <a:cubicBezTo>
                  <a:pt x="454" y="12273"/>
                  <a:pt x="12274" y="454"/>
                  <a:pt x="26790" y="454"/>
                </a:cubicBezTo>
                <a:close/>
                <a:moveTo>
                  <a:pt x="26790" y="0"/>
                </a:moveTo>
                <a:cubicBezTo>
                  <a:pt x="12022" y="0"/>
                  <a:pt x="1" y="12021"/>
                  <a:pt x="1" y="26789"/>
                </a:cubicBezTo>
                <a:cubicBezTo>
                  <a:pt x="1" y="41570"/>
                  <a:pt x="12022" y="53591"/>
                  <a:pt x="26790" y="53591"/>
                </a:cubicBezTo>
                <a:cubicBezTo>
                  <a:pt x="41571" y="53591"/>
                  <a:pt x="53592" y="41570"/>
                  <a:pt x="53592" y="26789"/>
                </a:cubicBezTo>
                <a:cubicBezTo>
                  <a:pt x="53592" y="12021"/>
                  <a:pt x="41571" y="0"/>
                  <a:pt x="2679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9" name="Google Shape;1149;p41"/>
          <p:cNvSpPr/>
          <p:nvPr/>
        </p:nvSpPr>
        <p:spPr>
          <a:xfrm>
            <a:off x="3363449" y="1535500"/>
            <a:ext cx="2417042" cy="2416417"/>
          </a:xfrm>
          <a:custGeom>
            <a:rect b="b" l="l" r="r" t="t"/>
            <a:pathLst>
              <a:path extrusionOk="0" h="46347" w="46359">
                <a:moveTo>
                  <a:pt x="23173" y="441"/>
                </a:moveTo>
                <a:cubicBezTo>
                  <a:pt x="35711" y="441"/>
                  <a:pt x="45905" y="10635"/>
                  <a:pt x="45905" y="23160"/>
                </a:cubicBezTo>
                <a:cubicBezTo>
                  <a:pt x="45905" y="35698"/>
                  <a:pt x="35711" y="45892"/>
                  <a:pt x="23186" y="45892"/>
                </a:cubicBezTo>
                <a:cubicBezTo>
                  <a:pt x="10661" y="45892"/>
                  <a:pt x="466" y="35698"/>
                  <a:pt x="466" y="23160"/>
                </a:cubicBezTo>
                <a:cubicBezTo>
                  <a:pt x="466" y="10635"/>
                  <a:pt x="10648" y="441"/>
                  <a:pt x="23173" y="441"/>
                </a:cubicBezTo>
                <a:close/>
                <a:moveTo>
                  <a:pt x="23173" y="0"/>
                </a:moveTo>
                <a:cubicBezTo>
                  <a:pt x="10396" y="0"/>
                  <a:pt x="0" y="10383"/>
                  <a:pt x="0" y="23160"/>
                </a:cubicBezTo>
                <a:cubicBezTo>
                  <a:pt x="0" y="35950"/>
                  <a:pt x="10396" y="46346"/>
                  <a:pt x="23173" y="46346"/>
                </a:cubicBezTo>
                <a:cubicBezTo>
                  <a:pt x="35963" y="46346"/>
                  <a:pt x="46359" y="35938"/>
                  <a:pt x="46359" y="23160"/>
                </a:cubicBezTo>
                <a:cubicBezTo>
                  <a:pt x="46359" y="10396"/>
                  <a:pt x="35963" y="0"/>
                  <a:pt x="23173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0" name="Google Shape;1150;p41"/>
          <p:cNvSpPr/>
          <p:nvPr/>
        </p:nvSpPr>
        <p:spPr>
          <a:xfrm>
            <a:off x="3471839" y="1723396"/>
            <a:ext cx="2120119" cy="2039932"/>
          </a:xfrm>
          <a:custGeom>
            <a:rect b="b" l="l" r="r" t="t"/>
            <a:pathLst>
              <a:path extrusionOk="0" h="39126" w="40664">
                <a:moveTo>
                  <a:pt x="21094" y="454"/>
                </a:moveTo>
                <a:cubicBezTo>
                  <a:pt x="31641" y="466"/>
                  <a:pt x="40197" y="9010"/>
                  <a:pt x="40210" y="19556"/>
                </a:cubicBezTo>
                <a:cubicBezTo>
                  <a:pt x="40210" y="27293"/>
                  <a:pt x="35547" y="34262"/>
                  <a:pt x="28415" y="37210"/>
                </a:cubicBezTo>
                <a:cubicBezTo>
                  <a:pt x="26049" y="38191"/>
                  <a:pt x="23565" y="38667"/>
                  <a:pt x="21102" y="38667"/>
                </a:cubicBezTo>
                <a:cubicBezTo>
                  <a:pt x="16129" y="38667"/>
                  <a:pt x="11243" y="36726"/>
                  <a:pt x="7586" y="33077"/>
                </a:cubicBezTo>
                <a:cubicBezTo>
                  <a:pt x="2130" y="27608"/>
                  <a:pt x="492" y="19393"/>
                  <a:pt x="3440" y="12248"/>
                </a:cubicBezTo>
                <a:cubicBezTo>
                  <a:pt x="6402" y="5116"/>
                  <a:pt x="13370" y="454"/>
                  <a:pt x="21094" y="454"/>
                </a:cubicBezTo>
                <a:close/>
                <a:moveTo>
                  <a:pt x="21107" y="0"/>
                </a:moveTo>
                <a:cubicBezTo>
                  <a:pt x="16017" y="0"/>
                  <a:pt x="11015" y="1989"/>
                  <a:pt x="7271" y="5733"/>
                </a:cubicBezTo>
                <a:cubicBezTo>
                  <a:pt x="1676" y="11328"/>
                  <a:pt x="0" y="19733"/>
                  <a:pt x="3025" y="27041"/>
                </a:cubicBezTo>
                <a:cubicBezTo>
                  <a:pt x="6049" y="34362"/>
                  <a:pt x="13181" y="39126"/>
                  <a:pt x="21094" y="39126"/>
                </a:cubicBezTo>
                <a:cubicBezTo>
                  <a:pt x="31893" y="39113"/>
                  <a:pt x="40651" y="30355"/>
                  <a:pt x="40663" y="19556"/>
                </a:cubicBezTo>
                <a:cubicBezTo>
                  <a:pt x="40663" y="11643"/>
                  <a:pt x="35888" y="4511"/>
                  <a:pt x="28579" y="1487"/>
                </a:cubicBezTo>
                <a:cubicBezTo>
                  <a:pt x="26161" y="486"/>
                  <a:pt x="23624" y="0"/>
                  <a:pt x="21107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1" name="Google Shape;1151;p41"/>
          <p:cNvSpPr/>
          <p:nvPr/>
        </p:nvSpPr>
        <p:spPr>
          <a:xfrm>
            <a:off x="3674854" y="1911761"/>
            <a:ext cx="1728515" cy="1663030"/>
          </a:xfrm>
          <a:custGeom>
            <a:rect b="b" l="l" r="r" t="t"/>
            <a:pathLst>
              <a:path extrusionOk="0" h="31897" w="33153">
                <a:moveTo>
                  <a:pt x="17200" y="457"/>
                </a:moveTo>
                <a:cubicBezTo>
                  <a:pt x="25756" y="470"/>
                  <a:pt x="32687" y="7400"/>
                  <a:pt x="32699" y="15943"/>
                </a:cubicBezTo>
                <a:cubicBezTo>
                  <a:pt x="32699" y="22219"/>
                  <a:pt x="28919" y="27864"/>
                  <a:pt x="23135" y="30258"/>
                </a:cubicBezTo>
                <a:cubicBezTo>
                  <a:pt x="21216" y="31055"/>
                  <a:pt x="19202" y="31442"/>
                  <a:pt x="17207" y="31442"/>
                </a:cubicBezTo>
                <a:cubicBezTo>
                  <a:pt x="13176" y="31442"/>
                  <a:pt x="9217" y="29864"/>
                  <a:pt x="6250" y="26906"/>
                </a:cubicBezTo>
                <a:cubicBezTo>
                  <a:pt x="1815" y="22471"/>
                  <a:pt x="491" y="15805"/>
                  <a:pt x="2886" y="10021"/>
                </a:cubicBezTo>
                <a:cubicBezTo>
                  <a:pt x="5292" y="4225"/>
                  <a:pt x="10938" y="457"/>
                  <a:pt x="17200" y="457"/>
                </a:cubicBezTo>
                <a:close/>
                <a:moveTo>
                  <a:pt x="17222" y="0"/>
                </a:moveTo>
                <a:cubicBezTo>
                  <a:pt x="13069" y="0"/>
                  <a:pt x="8988" y="1625"/>
                  <a:pt x="5935" y="4678"/>
                </a:cubicBezTo>
                <a:cubicBezTo>
                  <a:pt x="1374" y="9227"/>
                  <a:pt x="0" y="16095"/>
                  <a:pt x="2470" y="22055"/>
                </a:cubicBezTo>
                <a:cubicBezTo>
                  <a:pt x="4940" y="28002"/>
                  <a:pt x="10749" y="31896"/>
                  <a:pt x="17200" y="31896"/>
                </a:cubicBezTo>
                <a:cubicBezTo>
                  <a:pt x="26008" y="31884"/>
                  <a:pt x="33140" y="24751"/>
                  <a:pt x="33153" y="15943"/>
                </a:cubicBezTo>
                <a:cubicBezTo>
                  <a:pt x="33153" y="9504"/>
                  <a:pt x="29272" y="3683"/>
                  <a:pt x="23312" y="1213"/>
                </a:cubicBezTo>
                <a:cubicBezTo>
                  <a:pt x="21341" y="396"/>
                  <a:pt x="19273" y="0"/>
                  <a:pt x="17222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2" name="Google Shape;1152;p41"/>
          <p:cNvSpPr/>
          <p:nvPr/>
        </p:nvSpPr>
        <p:spPr>
          <a:xfrm rot="-8999970">
            <a:off x="3174921" y="1347034"/>
            <a:ext cx="2794158" cy="2793489"/>
          </a:xfrm>
          <a:prstGeom prst="blockArc">
            <a:avLst>
              <a:gd fmla="val 15791057" name="adj1"/>
              <a:gd fmla="val 10360267" name="adj2"/>
              <a:gd fmla="val 865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3" name="Google Shape;1153;p41"/>
          <p:cNvSpPr/>
          <p:nvPr/>
        </p:nvSpPr>
        <p:spPr>
          <a:xfrm>
            <a:off x="3363451" y="1535447"/>
            <a:ext cx="2417100" cy="2416500"/>
          </a:xfrm>
          <a:prstGeom prst="blockArc">
            <a:avLst>
              <a:gd fmla="val 18313733" name="adj1"/>
              <a:gd fmla="val 10538502" name="adj2"/>
              <a:gd fmla="val 1000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4" name="Google Shape;1154;p41"/>
          <p:cNvSpPr/>
          <p:nvPr/>
        </p:nvSpPr>
        <p:spPr>
          <a:xfrm rot="4870002">
            <a:off x="3552388" y="1724236"/>
            <a:ext cx="2039591" cy="2038998"/>
          </a:xfrm>
          <a:prstGeom prst="blockArc">
            <a:avLst>
              <a:gd fmla="val 2412399" name="adj1"/>
              <a:gd fmla="val 10510293" name="adj2"/>
              <a:gd fmla="val 1218" name="adj3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5" name="Google Shape;1155;p41"/>
          <p:cNvSpPr/>
          <p:nvPr/>
        </p:nvSpPr>
        <p:spPr>
          <a:xfrm rot="788870">
            <a:off x="3743754" y="1915710"/>
            <a:ext cx="1656523" cy="1655871"/>
          </a:xfrm>
          <a:prstGeom prst="blockArc">
            <a:avLst>
              <a:gd fmla="val 19721094" name="adj1"/>
              <a:gd fmla="val 10510293" name="adj2"/>
              <a:gd fmla="val 1218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56" name="Google Shape;1156;p41"/>
          <p:cNvCxnSpPr/>
          <p:nvPr/>
        </p:nvCxnSpPr>
        <p:spPr>
          <a:xfrm>
            <a:off x="2068344" y="2735750"/>
            <a:ext cx="1716900" cy="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7" name="Google Shape;1157;p41"/>
          <p:cNvCxnSpPr/>
          <p:nvPr/>
        </p:nvCxnSpPr>
        <p:spPr>
          <a:xfrm>
            <a:off x="2068344" y="3062800"/>
            <a:ext cx="1577400" cy="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8" name="Google Shape;1158;p41"/>
          <p:cNvCxnSpPr/>
          <p:nvPr/>
        </p:nvCxnSpPr>
        <p:spPr>
          <a:xfrm rot="10800000">
            <a:off x="5715844" y="2735750"/>
            <a:ext cx="13101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159" name="Google Shape;1159;p41"/>
          <p:cNvCxnSpPr/>
          <p:nvPr/>
        </p:nvCxnSpPr>
        <p:spPr>
          <a:xfrm rot="10800000">
            <a:off x="5878144" y="3062800"/>
            <a:ext cx="1147800" cy="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3" name="Shape 1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4" name="Google Shape;1164;p42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TESTIMONIALS</a:t>
            </a:r>
            <a:endParaRPr/>
          </a:p>
        </p:txBody>
      </p:sp>
      <p:sp>
        <p:nvSpPr>
          <p:cNvPr id="1165" name="Google Shape;1165;p42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—ALIYA FARLEY</a:t>
            </a:r>
            <a:endParaRPr/>
          </a:p>
        </p:txBody>
      </p:sp>
      <p:sp>
        <p:nvSpPr>
          <p:cNvPr id="1166" name="Google Shape;1166;p42"/>
          <p:cNvSpPr txBox="1"/>
          <p:nvPr>
            <p:ph type="ctrTitle"/>
          </p:nvPr>
        </p:nvSpPr>
        <p:spPr>
          <a:xfrm>
            <a:off x="892925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—RYAN DIXON</a:t>
            </a:r>
            <a:endParaRPr/>
          </a:p>
        </p:txBody>
      </p:sp>
      <p:sp>
        <p:nvSpPr>
          <p:cNvPr id="1167" name="Google Shape;1167;p42"/>
          <p:cNvSpPr txBox="1"/>
          <p:nvPr>
            <p:ph idx="1" type="subTitle"/>
          </p:nvPr>
        </p:nvSpPr>
        <p:spPr>
          <a:xfrm>
            <a:off x="7333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 planet to the Sun and the smallest of them all”</a:t>
            </a:r>
            <a:endParaRPr/>
          </a:p>
        </p:txBody>
      </p:sp>
      <p:sp>
        <p:nvSpPr>
          <p:cNvPr id="1168" name="Google Shape;1168;p42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“Venus has a beautiful name and is the second planet from the Sun”</a:t>
            </a:r>
            <a:endParaRPr/>
          </a:p>
        </p:txBody>
      </p:sp>
      <p:sp>
        <p:nvSpPr>
          <p:cNvPr id="1169" name="Google Shape;1169;p42"/>
          <p:cNvSpPr txBox="1"/>
          <p:nvPr>
            <p:ph idx="4" type="ctrTitle"/>
          </p:nvPr>
        </p:nvSpPr>
        <p:spPr>
          <a:xfrm>
            <a:off x="6371224" y="23022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—HENRY McKANE</a:t>
            </a:r>
            <a:endParaRPr/>
          </a:p>
        </p:txBody>
      </p:sp>
      <p:sp>
        <p:nvSpPr>
          <p:cNvPr id="1170" name="Google Shape;1170;p42"/>
          <p:cNvSpPr txBox="1"/>
          <p:nvPr>
            <p:ph idx="5" type="subTitle"/>
          </p:nvPr>
        </p:nvSpPr>
        <p:spPr>
          <a:xfrm>
            <a:off x="61765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“Jupiter is a gas giant and the biggest planet in the Solar System”</a:t>
            </a:r>
            <a:endParaRPr/>
          </a:p>
        </p:txBody>
      </p:sp>
      <p:sp>
        <p:nvSpPr>
          <p:cNvPr id="1171" name="Google Shape;1171;p42"/>
          <p:cNvSpPr txBox="1"/>
          <p:nvPr>
            <p:ph idx="7" type="ctrTitle"/>
          </p:nvPr>
        </p:nvSpPr>
        <p:spPr>
          <a:xfrm>
            <a:off x="892925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—BILLY BROOKS</a:t>
            </a:r>
            <a:endParaRPr/>
          </a:p>
        </p:txBody>
      </p:sp>
      <p:sp>
        <p:nvSpPr>
          <p:cNvPr id="1172" name="Google Shape;1172;p42"/>
          <p:cNvSpPr txBox="1"/>
          <p:nvPr>
            <p:ph idx="8" type="subTitle"/>
          </p:nvPr>
        </p:nvSpPr>
        <p:spPr>
          <a:xfrm>
            <a:off x="7333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“Saturn is composed mostly of hydrogen and helium”</a:t>
            </a:r>
            <a:endParaRPr/>
          </a:p>
        </p:txBody>
      </p:sp>
      <p:sp>
        <p:nvSpPr>
          <p:cNvPr id="1173" name="Google Shape;1173;p42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—LUCY JADE</a:t>
            </a:r>
            <a:endParaRPr/>
          </a:p>
        </p:txBody>
      </p:sp>
      <p:sp>
        <p:nvSpPr>
          <p:cNvPr id="1174" name="Google Shape;1174;p42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Sun is the star at the center of the Solar System”</a:t>
            </a:r>
            <a:endParaRPr/>
          </a:p>
        </p:txBody>
      </p:sp>
      <p:sp>
        <p:nvSpPr>
          <p:cNvPr id="1175" name="Google Shape;1175;p42"/>
          <p:cNvSpPr txBox="1"/>
          <p:nvPr>
            <p:ph idx="14" type="ctrTitle"/>
          </p:nvPr>
        </p:nvSpPr>
        <p:spPr>
          <a:xfrm>
            <a:off x="6371224" y="4134800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—ROSE CLARK</a:t>
            </a:r>
            <a:endParaRPr/>
          </a:p>
        </p:txBody>
      </p:sp>
      <p:sp>
        <p:nvSpPr>
          <p:cNvPr id="1176" name="Google Shape;1176;p42"/>
          <p:cNvSpPr txBox="1"/>
          <p:nvPr>
            <p:ph idx="15" type="subTitle"/>
          </p:nvPr>
        </p:nvSpPr>
        <p:spPr>
          <a:xfrm>
            <a:off x="61765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“Neptune is the fourth-largest planet in the Solar System</a:t>
            </a:r>
            <a:r>
              <a:rPr lang="en"/>
              <a:t>”</a:t>
            </a:r>
            <a:endParaRPr/>
          </a:p>
        </p:txBody>
      </p:sp>
      <p:sp>
        <p:nvSpPr>
          <p:cNvPr id="1177" name="Google Shape;1177;p42"/>
          <p:cNvSpPr/>
          <p:nvPr/>
        </p:nvSpPr>
        <p:spPr>
          <a:xfrm>
            <a:off x="16258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8" name="Google Shape;1178;p42"/>
          <p:cNvSpPr/>
          <p:nvPr/>
        </p:nvSpPr>
        <p:spPr>
          <a:xfrm>
            <a:off x="43611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9" name="Google Shape;1179;p42"/>
          <p:cNvSpPr/>
          <p:nvPr/>
        </p:nvSpPr>
        <p:spPr>
          <a:xfrm>
            <a:off x="7104124" y="3005284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0" name="Google Shape;1180;p42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1" name="Google Shape;1181;p42"/>
          <p:cNvSpPr/>
          <p:nvPr/>
        </p:nvSpPr>
        <p:spPr>
          <a:xfrm>
            <a:off x="4361163" y="1163242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2" name="Google Shape;1182;p42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83" name="Google Shape;1183;p42"/>
          <p:cNvCxnSpPr>
            <a:stCxn id="1180" idx="3"/>
            <a:endCxn id="1178" idx="1"/>
          </p:cNvCxnSpPr>
          <p:nvPr/>
        </p:nvCxnSpPr>
        <p:spPr>
          <a:xfrm>
            <a:off x="2041325" y="1370992"/>
            <a:ext cx="2319900" cy="1842000"/>
          </a:xfrm>
          <a:prstGeom prst="bentConnector3">
            <a:avLst>
              <a:gd fmla="val 4999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4" name="Google Shape;1184;p42"/>
          <p:cNvCxnSpPr>
            <a:stCxn id="1178" idx="3"/>
            <a:endCxn id="1182" idx="1"/>
          </p:cNvCxnSpPr>
          <p:nvPr/>
        </p:nvCxnSpPr>
        <p:spPr>
          <a:xfrm flipH="1" rot="10800000">
            <a:off x="4776663" y="1371034"/>
            <a:ext cx="2327400" cy="18420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85" name="Google Shape;1185;p42"/>
          <p:cNvGrpSpPr/>
          <p:nvPr/>
        </p:nvGrpSpPr>
        <p:grpSpPr>
          <a:xfrm>
            <a:off x="4436544" y="3036686"/>
            <a:ext cx="264813" cy="352693"/>
            <a:chOff x="6703732" y="3346936"/>
            <a:chExt cx="264813" cy="352693"/>
          </a:xfrm>
        </p:grpSpPr>
        <p:sp>
          <p:nvSpPr>
            <p:cNvPr id="1186" name="Google Shape;1186;p42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" name="Google Shape;1191;p42"/>
          <p:cNvGrpSpPr/>
          <p:nvPr/>
        </p:nvGrpSpPr>
        <p:grpSpPr>
          <a:xfrm>
            <a:off x="1697949" y="3039620"/>
            <a:ext cx="271244" cy="346801"/>
            <a:chOff x="4899999" y="2882095"/>
            <a:chExt cx="271244" cy="346801"/>
          </a:xfrm>
        </p:grpSpPr>
        <p:sp>
          <p:nvSpPr>
            <p:cNvPr id="1192" name="Google Shape;1192;p42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" name="Google Shape;1202;p42"/>
          <p:cNvGrpSpPr/>
          <p:nvPr/>
        </p:nvGrpSpPr>
        <p:grpSpPr>
          <a:xfrm>
            <a:off x="1707236" y="1198029"/>
            <a:ext cx="260283" cy="345914"/>
            <a:chOff x="8055961" y="2881842"/>
            <a:chExt cx="260283" cy="345914"/>
          </a:xfrm>
        </p:grpSpPr>
        <p:sp>
          <p:nvSpPr>
            <p:cNvPr id="1203" name="Google Shape;1203;p42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42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" name="Google Shape;1207;p42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1208" name="Google Shape;1208;p42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42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42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42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42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42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42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42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6" name="Google Shape;1216;p42"/>
          <p:cNvGrpSpPr/>
          <p:nvPr/>
        </p:nvGrpSpPr>
        <p:grpSpPr>
          <a:xfrm>
            <a:off x="7185420" y="3036299"/>
            <a:ext cx="264433" cy="353454"/>
            <a:chOff x="8054820" y="2416399"/>
            <a:chExt cx="264433" cy="353454"/>
          </a:xfrm>
        </p:grpSpPr>
        <p:sp>
          <p:nvSpPr>
            <p:cNvPr id="1217" name="Google Shape;1217;p42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42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42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42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42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42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" name="Google Shape;1223;p42"/>
          <p:cNvGrpSpPr/>
          <p:nvPr/>
        </p:nvGrpSpPr>
        <p:grpSpPr>
          <a:xfrm>
            <a:off x="4435014" y="1193126"/>
            <a:ext cx="267854" cy="355735"/>
            <a:chOff x="4903389" y="1500214"/>
            <a:chExt cx="267854" cy="355735"/>
          </a:xfrm>
        </p:grpSpPr>
        <p:sp>
          <p:nvSpPr>
            <p:cNvPr id="1224" name="Google Shape;1224;p42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42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42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42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42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flipH="1" rot="5400000">
            <a:off x="1203175" y="2002350"/>
            <a:ext cx="2287800" cy="1226700"/>
          </a:xfrm>
          <a:prstGeom prst="bentConnector4">
            <a:avLst>
              <a:gd fmla="val 23940" name="adj1"/>
              <a:gd fmla="val 119412" name="adj2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34" name="Google Shape;1234;p43"/>
          <p:cNvSpPr txBox="1"/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Big numbers catch your audience’s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26"/>
          <p:cNvSpPr txBox="1"/>
          <p:nvPr>
            <p:ph idx="1" type="body"/>
          </p:nvPr>
        </p:nvSpPr>
        <p:spPr>
          <a:xfrm>
            <a:off x="597375" y="1063525"/>
            <a:ext cx="78669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Here’s what you’ll find in this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3"/>
              </a:rPr>
              <a:t>Slidesgo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4"/>
              </a:rPr>
              <a:t> </a:t>
            </a:r>
            <a:r>
              <a:rPr lang="en"/>
              <a:t>template: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slide structure based on a consulting sales pitch, which you can easily adapt to your needs. For more info on how to edit the template, please visit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5"/>
              </a:rPr>
              <a:t>Slidesgo School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 </a:t>
            </a:r>
            <a:r>
              <a:rPr lang="en"/>
              <a:t>or read our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r:id="rId6"/>
              </a:rPr>
              <a:t>FAQs</a:t>
            </a:r>
            <a:r>
              <a:rPr lang="en">
                <a:solidFill>
                  <a:schemeClr val="accent2"/>
                </a:solidFill>
              </a:rPr>
              <a:t>.</a:t>
            </a:r>
            <a:endParaRPr>
              <a:solidFill>
                <a:schemeClr val="accen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An assortment of illustrations that are suitable for use in the presentation can be found in the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7"/>
              </a:rPr>
              <a:t>alternative resources</a:t>
            </a:r>
            <a:r>
              <a:rPr lang="en"/>
              <a:t> slide.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8"/>
              </a:rPr>
              <a:t>thanks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9"/>
              </a:rPr>
              <a:t> </a:t>
            </a:r>
            <a:r>
              <a:rPr lang="en"/>
              <a:t>slide, which you must keep so that proper credits for our design are given.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A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0"/>
              </a:rPr>
              <a:t>resources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1"/>
              </a:rPr>
              <a:t> </a:t>
            </a:r>
            <a:r>
              <a:rPr lang="en"/>
              <a:t>slide, where you’ll find links to all the elements used in the template.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2"/>
              </a:rPr>
              <a:t>Instructions for use</a:t>
            </a:r>
            <a:r>
              <a:rPr lang="en">
                <a:latin typeface="Maven Pro Regular"/>
                <a:ea typeface="Maven Pro Regular"/>
                <a:cs typeface="Maven Pro Regular"/>
                <a:sym typeface="Maven Pro Regular"/>
              </a:rPr>
              <a:t>.</a:t>
            </a:r>
            <a:endParaRPr>
              <a:latin typeface="Maven Pro Regular"/>
              <a:ea typeface="Maven Pro Regular"/>
              <a:cs typeface="Maven Pro Regular"/>
              <a:sym typeface="Maven Pro Regular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AutoNum type="arabicPeriod"/>
            </a:pPr>
            <a:r>
              <a:rPr lang="en"/>
              <a:t>Final slides with: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The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3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4"/>
              </a:rPr>
              <a:t>fonts and colors</a:t>
            </a:r>
            <a:r>
              <a:rPr lang="en"/>
              <a:t> used in the template.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More</a:t>
            </a:r>
            <a:r>
              <a:rPr lang="en"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5"/>
              </a:rPr>
              <a:t>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6"/>
              </a:rPr>
              <a:t>infographic resources</a:t>
            </a:r>
            <a:r>
              <a:rPr lang="en"/>
              <a:t>, whose size and color can be edited. </a:t>
            </a:r>
            <a:endParaRPr/>
          </a:p>
          <a:p>
            <a:pPr indent="-3048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aven Pro"/>
              <a:buChar char="●"/>
            </a:pPr>
            <a:r>
              <a:rPr lang="en"/>
              <a:t>Sets of </a:t>
            </a:r>
            <a:r>
              <a:rPr lang="en">
                <a:solidFill>
                  <a:schemeClr val="accent2"/>
                </a:solidFill>
                <a:uFill>
                  <a:noFill/>
                </a:uFill>
                <a:latin typeface="Maven Pro Regular"/>
                <a:ea typeface="Maven Pro Regular"/>
                <a:cs typeface="Maven Pro Regular"/>
                <a:sym typeface="Maven Pro Regular"/>
                <a:hlinkClick action="ppaction://hlinksldjump" r:id="rId17"/>
              </a:rPr>
              <a:t>customizable icons</a:t>
            </a:r>
            <a:r>
              <a:rPr lang="en"/>
              <a:t> of the following themes: general, business, avatar, creative process, education, help &amp; support, medical, nature, performing arts, SEO &amp; marketing, and teamwork.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You can delete this slide when you’re done editing the presentation.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TEMPLATE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9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44"/>
          <p:cNvSpPr/>
          <p:nvPr/>
        </p:nvSpPr>
        <p:spPr>
          <a:xfrm>
            <a:off x="819303" y="2003575"/>
            <a:ext cx="7524000" cy="2125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44"/>
          <p:cNvSpPr/>
          <p:nvPr/>
        </p:nvSpPr>
        <p:spPr>
          <a:xfrm>
            <a:off x="952957" y="2111850"/>
            <a:ext cx="7256700" cy="19437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4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graphicFrame>
        <p:nvGraphicFramePr>
          <p:cNvPr id="1243" name="Google Shape;1243;p44"/>
          <p:cNvGraphicFramePr/>
          <p:nvPr/>
        </p:nvGraphicFramePr>
        <p:xfrm>
          <a:off x="819303" y="14157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{F0A6C8A9-CE94-48E1-AD82-A31D727A0FE7}</a:tableStyleId>
              </a:tblPr>
              <a:tblGrid>
                <a:gridCol w="1901200"/>
                <a:gridCol w="1334450"/>
                <a:gridCol w="1334450"/>
                <a:gridCol w="1334450"/>
                <a:gridCol w="1334450"/>
              </a:tblGrid>
              <a:tr h="664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REASON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MERCURY</a:t>
                      </a:r>
                      <a:endParaRPr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2010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Jupiter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It’s the closest planet to the Sun and the smallest one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MARS</a:t>
                      </a:r>
                      <a:endParaRPr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2012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Neptune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Despite being red, Mars is actually a cold place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649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VENUS</a:t>
                      </a:r>
                      <a:endParaRPr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2016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Saturn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 has a nice name and is the second planet from the Sun</a:t>
                      </a:r>
                      <a:endParaRPr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1244" name="Google Shape;1244;p44"/>
          <p:cNvGrpSpPr/>
          <p:nvPr/>
        </p:nvGrpSpPr>
        <p:grpSpPr>
          <a:xfrm>
            <a:off x="4932526" y="4128777"/>
            <a:ext cx="936653" cy="1300131"/>
            <a:chOff x="4882900" y="-64350"/>
            <a:chExt cx="2493750" cy="2922300"/>
          </a:xfrm>
        </p:grpSpPr>
        <p:sp>
          <p:nvSpPr>
            <p:cNvPr id="1245" name="Google Shape;1245;p44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44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44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44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44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4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UPCOMING GOALS</a:t>
            </a:r>
            <a:endParaRPr sz="3000"/>
          </a:p>
        </p:txBody>
      </p:sp>
      <p:sp>
        <p:nvSpPr>
          <p:cNvPr id="1255" name="Google Shape;1255;p45"/>
          <p:cNvSpPr txBox="1"/>
          <p:nvPr>
            <p:ph idx="2" type="ctrTitle"/>
          </p:nvPr>
        </p:nvSpPr>
        <p:spPr>
          <a:xfrm>
            <a:off x="362377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1256" name="Google Shape;1256;p45"/>
          <p:cNvSpPr txBox="1"/>
          <p:nvPr>
            <p:ph type="ctrTitle"/>
          </p:nvPr>
        </p:nvSpPr>
        <p:spPr>
          <a:xfrm>
            <a:off x="1011830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1257" name="Google Shape;1257;p45"/>
          <p:cNvSpPr txBox="1"/>
          <p:nvPr>
            <p:ph idx="1" type="subTitle"/>
          </p:nvPr>
        </p:nvSpPr>
        <p:spPr>
          <a:xfrm>
            <a:off x="1011830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1258" name="Google Shape;1258;p45"/>
          <p:cNvSpPr txBox="1"/>
          <p:nvPr>
            <p:ph idx="3" type="subTitle"/>
          </p:nvPr>
        </p:nvSpPr>
        <p:spPr>
          <a:xfrm>
            <a:off x="362377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composed mostly of hydrogen and helium</a:t>
            </a:r>
            <a:endParaRPr/>
          </a:p>
        </p:txBody>
      </p:sp>
      <p:sp>
        <p:nvSpPr>
          <p:cNvPr id="1259" name="Google Shape;1259;p45"/>
          <p:cNvSpPr txBox="1"/>
          <p:nvPr>
            <p:ph idx="4" type="ctrTitle"/>
          </p:nvPr>
        </p:nvSpPr>
        <p:spPr>
          <a:xfrm>
            <a:off x="6245198" y="1267450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1260" name="Google Shape;1260;p45"/>
          <p:cNvSpPr txBox="1"/>
          <p:nvPr>
            <p:ph idx="5" type="subTitle"/>
          </p:nvPr>
        </p:nvSpPr>
        <p:spPr>
          <a:xfrm>
            <a:off x="6245198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grpSp>
        <p:nvGrpSpPr>
          <p:cNvPr id="1261" name="Google Shape;1261;p45"/>
          <p:cNvGrpSpPr/>
          <p:nvPr/>
        </p:nvGrpSpPr>
        <p:grpSpPr>
          <a:xfrm>
            <a:off x="3689974" y="2403057"/>
            <a:ext cx="1748907" cy="960537"/>
            <a:chOff x="2534925" y="2231825"/>
            <a:chExt cx="889350" cy="488475"/>
          </a:xfrm>
        </p:grpSpPr>
        <p:sp>
          <p:nvSpPr>
            <p:cNvPr id="1262" name="Google Shape;1262;p45"/>
            <p:cNvSpPr/>
            <p:nvPr/>
          </p:nvSpPr>
          <p:spPr>
            <a:xfrm>
              <a:off x="3334150" y="2674775"/>
              <a:ext cx="90125" cy="21125"/>
            </a:xfrm>
            <a:custGeom>
              <a:rect b="b" l="l" r="r" t="t"/>
              <a:pathLst>
                <a:path extrusionOk="0" h="845" w="3605">
                  <a:moveTo>
                    <a:pt x="353" y="0"/>
                  </a:moveTo>
                  <a:cubicBezTo>
                    <a:pt x="164" y="0"/>
                    <a:pt x="13" y="151"/>
                    <a:pt x="0" y="340"/>
                  </a:cubicBezTo>
                  <a:lnTo>
                    <a:pt x="0" y="353"/>
                  </a:lnTo>
                  <a:cubicBezTo>
                    <a:pt x="0" y="542"/>
                    <a:pt x="152" y="706"/>
                    <a:pt x="341" y="706"/>
                  </a:cubicBezTo>
                  <a:lnTo>
                    <a:pt x="3239" y="844"/>
                  </a:lnTo>
                  <a:cubicBezTo>
                    <a:pt x="3428" y="844"/>
                    <a:pt x="3592" y="693"/>
                    <a:pt x="3604" y="504"/>
                  </a:cubicBezTo>
                  <a:lnTo>
                    <a:pt x="3604" y="365"/>
                  </a:lnTo>
                  <a:cubicBezTo>
                    <a:pt x="3604" y="164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2534925" y="2656800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19" y="0"/>
                  </a:moveTo>
                  <a:cubicBezTo>
                    <a:pt x="141" y="0"/>
                    <a:pt x="1" y="146"/>
                    <a:pt x="1" y="316"/>
                  </a:cubicBezTo>
                  <a:lnTo>
                    <a:pt x="1" y="769"/>
                  </a:lnTo>
                  <a:lnTo>
                    <a:pt x="1" y="795"/>
                  </a:lnTo>
                  <a:lnTo>
                    <a:pt x="3605" y="795"/>
                  </a:lnTo>
                  <a:lnTo>
                    <a:pt x="3592" y="769"/>
                  </a:lnTo>
                  <a:lnTo>
                    <a:pt x="3592" y="454"/>
                  </a:lnTo>
                  <a:cubicBezTo>
                    <a:pt x="3605" y="278"/>
                    <a:pt x="3466" y="139"/>
                    <a:pt x="3290" y="127"/>
                  </a:cubicBezTo>
                  <a:lnTo>
                    <a:pt x="341" y="1"/>
                  </a:lnTo>
                  <a:cubicBezTo>
                    <a:pt x="334" y="0"/>
                    <a:pt x="326" y="0"/>
                    <a:pt x="31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3327850" y="2589525"/>
              <a:ext cx="90750" cy="31150"/>
            </a:xfrm>
            <a:custGeom>
              <a:rect b="b" l="l" r="r" t="t"/>
              <a:pathLst>
                <a:path extrusionOk="0" h="1246" w="3630">
                  <a:moveTo>
                    <a:pt x="3256" y="1"/>
                  </a:moveTo>
                  <a:cubicBezTo>
                    <a:pt x="3234" y="1"/>
                    <a:pt x="3211" y="3"/>
                    <a:pt x="3188" y="8"/>
                  </a:cubicBezTo>
                  <a:lnTo>
                    <a:pt x="290" y="600"/>
                  </a:lnTo>
                  <a:cubicBezTo>
                    <a:pt x="114" y="625"/>
                    <a:pt x="0" y="789"/>
                    <a:pt x="38" y="965"/>
                  </a:cubicBezTo>
                  <a:cubicBezTo>
                    <a:pt x="61" y="1127"/>
                    <a:pt x="200" y="1246"/>
                    <a:pt x="359" y="1246"/>
                  </a:cubicBezTo>
                  <a:cubicBezTo>
                    <a:pt x="373" y="1246"/>
                    <a:pt x="388" y="1245"/>
                    <a:pt x="404" y="1243"/>
                  </a:cubicBezTo>
                  <a:lnTo>
                    <a:pt x="3327" y="802"/>
                  </a:lnTo>
                  <a:cubicBezTo>
                    <a:pt x="3503" y="776"/>
                    <a:pt x="3629" y="600"/>
                    <a:pt x="3592" y="424"/>
                  </a:cubicBezTo>
                  <a:cubicBezTo>
                    <a:pt x="3592" y="373"/>
                    <a:pt x="3579" y="323"/>
                    <a:pt x="3566" y="272"/>
                  </a:cubicBezTo>
                  <a:cubicBezTo>
                    <a:pt x="3544" y="108"/>
                    <a:pt x="3408" y="1"/>
                    <a:pt x="325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2544075" y="2571875"/>
              <a:ext cx="90125" cy="34100"/>
            </a:xfrm>
            <a:custGeom>
              <a:rect b="b" l="l" r="r" t="t"/>
              <a:pathLst>
                <a:path extrusionOk="0" h="1364" w="3605">
                  <a:moveTo>
                    <a:pt x="384" y="0"/>
                  </a:moveTo>
                  <a:cubicBezTo>
                    <a:pt x="243" y="0"/>
                    <a:pt x="107" y="96"/>
                    <a:pt x="63" y="248"/>
                  </a:cubicBezTo>
                  <a:lnTo>
                    <a:pt x="38" y="411"/>
                  </a:lnTo>
                  <a:cubicBezTo>
                    <a:pt x="0" y="588"/>
                    <a:pt x="114" y="764"/>
                    <a:pt x="290" y="789"/>
                  </a:cubicBezTo>
                  <a:lnTo>
                    <a:pt x="3188" y="1356"/>
                  </a:lnTo>
                  <a:cubicBezTo>
                    <a:pt x="3210" y="1361"/>
                    <a:pt x="3231" y="1363"/>
                    <a:pt x="3252" y="1363"/>
                  </a:cubicBezTo>
                  <a:cubicBezTo>
                    <a:pt x="3405" y="1363"/>
                    <a:pt x="3544" y="1247"/>
                    <a:pt x="3566" y="1092"/>
                  </a:cubicBezTo>
                  <a:cubicBezTo>
                    <a:pt x="3604" y="928"/>
                    <a:pt x="3503" y="752"/>
                    <a:pt x="3327" y="714"/>
                  </a:cubicBezTo>
                  <a:lnTo>
                    <a:pt x="454" y="8"/>
                  </a:lnTo>
                  <a:cubicBezTo>
                    <a:pt x="431" y="3"/>
                    <a:pt x="408" y="0"/>
                    <a:pt x="38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3308325" y="2507375"/>
              <a:ext cx="87900" cy="45050"/>
            </a:xfrm>
            <a:custGeom>
              <a:rect b="b" l="l" r="r" t="t"/>
              <a:pathLst>
                <a:path extrusionOk="0" h="1802" w="3516">
                  <a:moveTo>
                    <a:pt x="3105" y="1"/>
                  </a:moveTo>
                  <a:cubicBezTo>
                    <a:pt x="3061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27"/>
                    <a:pt x="0" y="1416"/>
                    <a:pt x="76" y="1580"/>
                  </a:cubicBezTo>
                  <a:cubicBezTo>
                    <a:pt x="115" y="1718"/>
                    <a:pt x="239" y="1802"/>
                    <a:pt x="370" y="1802"/>
                  </a:cubicBezTo>
                  <a:cubicBezTo>
                    <a:pt x="406" y="1802"/>
                    <a:pt x="443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09"/>
                    <a:pt x="3453" y="345"/>
                  </a:cubicBezTo>
                  <a:lnTo>
                    <a:pt x="3390" y="207"/>
                  </a:lnTo>
                  <a:cubicBezTo>
                    <a:pt x="3343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2569900" y="2490675"/>
              <a:ext cx="86650" cy="47800"/>
            </a:xfrm>
            <a:custGeom>
              <a:rect b="b" l="l" r="r" t="t"/>
              <a:pathLst>
                <a:path extrusionOk="0" h="1912" w="3466">
                  <a:moveTo>
                    <a:pt x="433" y="1"/>
                  </a:moveTo>
                  <a:cubicBezTo>
                    <a:pt x="306" y="1"/>
                    <a:pt x="182" y="74"/>
                    <a:pt x="127" y="194"/>
                  </a:cubicBezTo>
                  <a:cubicBezTo>
                    <a:pt x="114" y="232"/>
                    <a:pt x="89" y="282"/>
                    <a:pt x="64" y="333"/>
                  </a:cubicBezTo>
                  <a:cubicBezTo>
                    <a:pt x="1" y="497"/>
                    <a:pt x="76" y="698"/>
                    <a:pt x="240" y="761"/>
                  </a:cubicBezTo>
                  <a:lnTo>
                    <a:pt x="2974" y="1883"/>
                  </a:lnTo>
                  <a:cubicBezTo>
                    <a:pt x="3017" y="1902"/>
                    <a:pt x="3063" y="1912"/>
                    <a:pt x="3108" y="1912"/>
                  </a:cubicBezTo>
                  <a:cubicBezTo>
                    <a:pt x="3234" y="1912"/>
                    <a:pt x="3356" y="1837"/>
                    <a:pt x="3403" y="1706"/>
                  </a:cubicBezTo>
                  <a:cubicBezTo>
                    <a:pt x="3466" y="1555"/>
                    <a:pt x="3403" y="1366"/>
                    <a:pt x="3239" y="1290"/>
                  </a:cubicBezTo>
                  <a:lnTo>
                    <a:pt x="568" y="30"/>
                  </a:lnTo>
                  <a:cubicBezTo>
                    <a:pt x="524" y="10"/>
                    <a:pt x="478" y="1"/>
                    <a:pt x="43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3276175" y="2431275"/>
              <a:ext cx="81625" cy="57700"/>
            </a:xfrm>
            <a:custGeom>
              <a:rect b="b" l="l" r="r" t="t"/>
              <a:pathLst>
                <a:path extrusionOk="0" h="2308" w="3265">
                  <a:moveTo>
                    <a:pt x="2817" y="1"/>
                  </a:moveTo>
                  <a:cubicBezTo>
                    <a:pt x="2754" y="1"/>
                    <a:pt x="2691" y="20"/>
                    <a:pt x="2634" y="63"/>
                  </a:cubicBezTo>
                  <a:lnTo>
                    <a:pt x="190" y="1713"/>
                  </a:lnTo>
                  <a:cubicBezTo>
                    <a:pt x="39" y="1801"/>
                    <a:pt x="1" y="2003"/>
                    <a:pt x="102" y="2154"/>
                  </a:cubicBezTo>
                  <a:cubicBezTo>
                    <a:pt x="159" y="2252"/>
                    <a:pt x="263" y="2308"/>
                    <a:pt x="370" y="2308"/>
                  </a:cubicBezTo>
                  <a:cubicBezTo>
                    <a:pt x="429" y="2308"/>
                    <a:pt x="489" y="2291"/>
                    <a:pt x="543" y="2255"/>
                  </a:cubicBezTo>
                  <a:lnTo>
                    <a:pt x="3063" y="718"/>
                  </a:lnTo>
                  <a:cubicBezTo>
                    <a:pt x="3214" y="630"/>
                    <a:pt x="3264" y="428"/>
                    <a:pt x="3176" y="277"/>
                  </a:cubicBezTo>
                  <a:lnTo>
                    <a:pt x="3088" y="151"/>
                  </a:lnTo>
                  <a:cubicBezTo>
                    <a:pt x="3025" y="56"/>
                    <a:pt x="2922" y="1"/>
                    <a:pt x="281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2611475" y="2416250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8" y="1"/>
                  </a:moveTo>
                  <a:cubicBezTo>
                    <a:pt x="352" y="1"/>
                    <a:pt x="256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704" y="2390"/>
                    <a:pt x="2768" y="2408"/>
                    <a:pt x="2831" y="2408"/>
                  </a:cubicBezTo>
                  <a:cubicBezTo>
                    <a:pt x="2936" y="2408"/>
                    <a:pt x="3038" y="2358"/>
                    <a:pt x="3101" y="2264"/>
                  </a:cubicBezTo>
                  <a:cubicBezTo>
                    <a:pt x="3202" y="2113"/>
                    <a:pt x="3164" y="1924"/>
                    <a:pt x="3025" y="1810"/>
                  </a:cubicBezTo>
                  <a:lnTo>
                    <a:pt x="644" y="71"/>
                  </a:lnTo>
                  <a:cubicBezTo>
                    <a:pt x="586" y="24"/>
                    <a:pt x="517" y="1"/>
                    <a:pt x="44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3232400" y="2364300"/>
              <a:ext cx="72475" cy="68850"/>
            </a:xfrm>
            <a:custGeom>
              <a:rect b="b" l="l" r="r" t="t"/>
              <a:pathLst>
                <a:path extrusionOk="0" h="2754" w="2899">
                  <a:moveTo>
                    <a:pt x="2439" y="1"/>
                  </a:moveTo>
                  <a:cubicBezTo>
                    <a:pt x="2354" y="1"/>
                    <a:pt x="2268" y="32"/>
                    <a:pt x="2205" y="95"/>
                  </a:cubicBezTo>
                  <a:lnTo>
                    <a:pt x="126" y="2187"/>
                  </a:lnTo>
                  <a:cubicBezTo>
                    <a:pt x="0" y="2313"/>
                    <a:pt x="0" y="2515"/>
                    <a:pt x="126" y="2641"/>
                  </a:cubicBezTo>
                  <a:cubicBezTo>
                    <a:pt x="187" y="2715"/>
                    <a:pt x="277" y="2753"/>
                    <a:pt x="366" y="2753"/>
                  </a:cubicBezTo>
                  <a:cubicBezTo>
                    <a:pt x="444" y="2753"/>
                    <a:pt x="521" y="2724"/>
                    <a:pt x="580" y="2666"/>
                  </a:cubicBezTo>
                  <a:lnTo>
                    <a:pt x="2760" y="675"/>
                  </a:lnTo>
                  <a:cubicBezTo>
                    <a:pt x="2899" y="549"/>
                    <a:pt x="2899" y="335"/>
                    <a:pt x="2772" y="209"/>
                  </a:cubicBezTo>
                  <a:cubicBezTo>
                    <a:pt x="2747" y="171"/>
                    <a:pt x="2709" y="133"/>
                    <a:pt x="2672" y="95"/>
                  </a:cubicBezTo>
                  <a:cubicBezTo>
                    <a:pt x="2609" y="32"/>
                    <a:pt x="2524" y="1"/>
                    <a:pt x="243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45"/>
            <p:cNvSpPr/>
            <p:nvPr/>
          </p:nvSpPr>
          <p:spPr>
            <a:xfrm>
              <a:off x="2667250" y="2351575"/>
              <a:ext cx="70275" cy="70725"/>
            </a:xfrm>
            <a:custGeom>
              <a:rect b="b" l="l" r="r" t="t"/>
              <a:pathLst>
                <a:path extrusionOk="0" h="2829" w="2811">
                  <a:moveTo>
                    <a:pt x="455" y="1"/>
                  </a:moveTo>
                  <a:cubicBezTo>
                    <a:pt x="376" y="1"/>
                    <a:pt x="298" y="29"/>
                    <a:pt x="240" y="88"/>
                  </a:cubicBezTo>
                  <a:lnTo>
                    <a:pt x="126" y="201"/>
                  </a:lnTo>
                  <a:cubicBezTo>
                    <a:pt x="0" y="315"/>
                    <a:pt x="0" y="529"/>
                    <a:pt x="126" y="655"/>
                  </a:cubicBezTo>
                  <a:lnTo>
                    <a:pt x="2231" y="2734"/>
                  </a:lnTo>
                  <a:cubicBezTo>
                    <a:pt x="2287" y="2797"/>
                    <a:pt x="2369" y="2828"/>
                    <a:pt x="2453" y="2828"/>
                  </a:cubicBezTo>
                  <a:cubicBezTo>
                    <a:pt x="2536" y="2828"/>
                    <a:pt x="2621" y="2797"/>
                    <a:pt x="2684" y="2734"/>
                  </a:cubicBezTo>
                  <a:cubicBezTo>
                    <a:pt x="2810" y="2620"/>
                    <a:pt x="2810" y="2419"/>
                    <a:pt x="2697" y="2280"/>
                  </a:cubicBezTo>
                  <a:lnTo>
                    <a:pt x="706" y="113"/>
                  </a:lnTo>
                  <a:cubicBezTo>
                    <a:pt x="638" y="39"/>
                    <a:pt x="546" y="1"/>
                    <a:pt x="45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45"/>
            <p:cNvSpPr/>
            <p:nvPr/>
          </p:nvSpPr>
          <p:spPr>
            <a:xfrm>
              <a:off x="3178200" y="2308875"/>
              <a:ext cx="62400" cy="78050"/>
            </a:xfrm>
            <a:custGeom>
              <a:rect b="b" l="l" r="r" t="t"/>
              <a:pathLst>
                <a:path extrusionOk="0" h="3122" w="2496">
                  <a:moveTo>
                    <a:pt x="1997" y="1"/>
                  </a:moveTo>
                  <a:cubicBezTo>
                    <a:pt x="1892" y="1"/>
                    <a:pt x="1790" y="51"/>
                    <a:pt x="1727" y="145"/>
                  </a:cubicBezTo>
                  <a:lnTo>
                    <a:pt x="89" y="2615"/>
                  </a:lnTo>
                  <a:cubicBezTo>
                    <a:pt x="1" y="2753"/>
                    <a:pt x="39" y="2955"/>
                    <a:pt x="177" y="3056"/>
                  </a:cubicBezTo>
                  <a:cubicBezTo>
                    <a:pt x="237" y="3101"/>
                    <a:pt x="304" y="3122"/>
                    <a:pt x="371" y="3122"/>
                  </a:cubicBezTo>
                  <a:cubicBezTo>
                    <a:pt x="472" y="3122"/>
                    <a:pt x="570" y="3072"/>
                    <a:pt x="631" y="2980"/>
                  </a:cubicBezTo>
                  <a:lnTo>
                    <a:pt x="2383" y="599"/>
                  </a:lnTo>
                  <a:cubicBezTo>
                    <a:pt x="2496" y="460"/>
                    <a:pt x="2458" y="258"/>
                    <a:pt x="2307" y="158"/>
                  </a:cubicBezTo>
                  <a:lnTo>
                    <a:pt x="2181" y="57"/>
                  </a:lnTo>
                  <a:cubicBezTo>
                    <a:pt x="2124" y="19"/>
                    <a:pt x="2060" y="1"/>
                    <a:pt x="199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45"/>
            <p:cNvSpPr/>
            <p:nvPr/>
          </p:nvSpPr>
          <p:spPr>
            <a:xfrm>
              <a:off x="2733725" y="2298900"/>
              <a:ext cx="60175" cy="79600"/>
            </a:xfrm>
            <a:custGeom>
              <a:rect b="b" l="l" r="r" t="t"/>
              <a:pathLst>
                <a:path extrusionOk="0" h="3184" w="2407">
                  <a:moveTo>
                    <a:pt x="498" y="1"/>
                  </a:moveTo>
                  <a:cubicBezTo>
                    <a:pt x="439" y="1"/>
                    <a:pt x="380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52" y="3039"/>
                  </a:lnTo>
                  <a:cubicBezTo>
                    <a:pt x="1814" y="3133"/>
                    <a:pt x="1921" y="3183"/>
                    <a:pt x="2027" y="3183"/>
                  </a:cubicBezTo>
                  <a:cubicBezTo>
                    <a:pt x="2090" y="3183"/>
                    <a:pt x="2153" y="3165"/>
                    <a:pt x="2205" y="3127"/>
                  </a:cubicBezTo>
                  <a:cubicBezTo>
                    <a:pt x="2356" y="3026"/>
                    <a:pt x="2407" y="2837"/>
                    <a:pt x="2306" y="2686"/>
                  </a:cubicBezTo>
                  <a:lnTo>
                    <a:pt x="781" y="166"/>
                  </a:lnTo>
                  <a:cubicBezTo>
                    <a:pt x="716" y="59"/>
                    <a:pt x="607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45"/>
            <p:cNvSpPr/>
            <p:nvPr/>
          </p:nvSpPr>
          <p:spPr>
            <a:xfrm>
              <a:off x="3116150" y="2267350"/>
              <a:ext cx="49800" cy="84650"/>
            </a:xfrm>
            <a:custGeom>
              <a:rect b="b" l="l" r="r" t="t"/>
              <a:pathLst>
                <a:path extrusionOk="0" h="3386" w="1992">
                  <a:moveTo>
                    <a:pt x="1483" y="0"/>
                  </a:moveTo>
                  <a:cubicBezTo>
                    <a:pt x="1359" y="0"/>
                    <a:pt x="1244" y="75"/>
                    <a:pt x="1198" y="206"/>
                  </a:cubicBezTo>
                  <a:lnTo>
                    <a:pt x="64" y="2927"/>
                  </a:lnTo>
                  <a:cubicBezTo>
                    <a:pt x="1" y="3091"/>
                    <a:pt x="76" y="3280"/>
                    <a:pt x="240" y="3356"/>
                  </a:cubicBezTo>
                  <a:cubicBezTo>
                    <a:pt x="283" y="3376"/>
                    <a:pt x="328" y="3385"/>
                    <a:pt x="373" y="3385"/>
                  </a:cubicBezTo>
                  <a:cubicBezTo>
                    <a:pt x="496" y="3385"/>
                    <a:pt x="613" y="3313"/>
                    <a:pt x="668" y="3192"/>
                  </a:cubicBezTo>
                  <a:lnTo>
                    <a:pt x="1916" y="521"/>
                  </a:lnTo>
                  <a:cubicBezTo>
                    <a:pt x="1992" y="357"/>
                    <a:pt x="1929" y="155"/>
                    <a:pt x="1765" y="92"/>
                  </a:cubicBezTo>
                  <a:lnTo>
                    <a:pt x="1613" y="29"/>
                  </a:lnTo>
                  <a:cubicBezTo>
                    <a:pt x="1571" y="10"/>
                    <a:pt x="1526" y="0"/>
                    <a:pt x="148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45"/>
            <p:cNvSpPr/>
            <p:nvPr/>
          </p:nvSpPr>
          <p:spPr>
            <a:xfrm>
              <a:off x="2809950" y="2260450"/>
              <a:ext cx="48225" cy="85700"/>
            </a:xfrm>
            <a:custGeom>
              <a:rect b="b" l="l" r="r" t="t"/>
              <a:pathLst>
                <a:path extrusionOk="0" h="3428" w="1929">
                  <a:moveTo>
                    <a:pt x="514" y="1"/>
                  </a:moveTo>
                  <a:cubicBezTo>
                    <a:pt x="473" y="1"/>
                    <a:pt x="431" y="10"/>
                    <a:pt x="391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507"/>
                  </a:cubicBezTo>
                  <a:lnTo>
                    <a:pt x="1210" y="3229"/>
                  </a:lnTo>
                  <a:cubicBezTo>
                    <a:pt x="1258" y="3354"/>
                    <a:pt x="1380" y="3427"/>
                    <a:pt x="1507" y="3427"/>
                  </a:cubicBezTo>
                  <a:cubicBezTo>
                    <a:pt x="1547" y="3427"/>
                    <a:pt x="1587" y="3420"/>
                    <a:pt x="1626" y="3405"/>
                  </a:cubicBezTo>
                  <a:lnTo>
                    <a:pt x="1928" y="3292"/>
                  </a:lnTo>
                  <a:lnTo>
                    <a:pt x="807" y="217"/>
                  </a:lnTo>
                  <a:cubicBezTo>
                    <a:pt x="759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45"/>
            <p:cNvSpPr/>
            <p:nvPr/>
          </p:nvSpPr>
          <p:spPr>
            <a:xfrm>
              <a:off x="3048725" y="2241100"/>
              <a:ext cx="35950" cy="88625"/>
            </a:xfrm>
            <a:custGeom>
              <a:rect b="b" l="l" r="r" t="t"/>
              <a:pathLst>
                <a:path extrusionOk="0" h="3545" w="1438">
                  <a:moveTo>
                    <a:pt x="916" y="1"/>
                  </a:moveTo>
                  <a:cubicBezTo>
                    <a:pt x="767" y="1"/>
                    <a:pt x="639" y="107"/>
                    <a:pt x="606" y="260"/>
                  </a:cubicBezTo>
                  <a:lnTo>
                    <a:pt x="39" y="3171"/>
                  </a:lnTo>
                  <a:cubicBezTo>
                    <a:pt x="1" y="3335"/>
                    <a:pt x="114" y="3511"/>
                    <a:pt x="291" y="3536"/>
                  </a:cubicBezTo>
                  <a:cubicBezTo>
                    <a:pt x="314" y="3542"/>
                    <a:pt x="338" y="3544"/>
                    <a:pt x="361" y="3544"/>
                  </a:cubicBezTo>
                  <a:cubicBezTo>
                    <a:pt x="502" y="3544"/>
                    <a:pt x="636" y="3450"/>
                    <a:pt x="669" y="3310"/>
                  </a:cubicBezTo>
                  <a:lnTo>
                    <a:pt x="1387" y="437"/>
                  </a:lnTo>
                  <a:cubicBezTo>
                    <a:pt x="1437" y="260"/>
                    <a:pt x="1324" y="84"/>
                    <a:pt x="1148" y="46"/>
                  </a:cubicBezTo>
                  <a:lnTo>
                    <a:pt x="984" y="8"/>
                  </a:lnTo>
                  <a:cubicBezTo>
                    <a:pt x="961" y="3"/>
                    <a:pt x="938" y="1"/>
                    <a:pt x="91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45"/>
            <p:cNvSpPr/>
            <p:nvPr/>
          </p:nvSpPr>
          <p:spPr>
            <a:xfrm>
              <a:off x="2892475" y="2237650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18" y="1"/>
                  </a:moveTo>
                  <a:cubicBezTo>
                    <a:pt x="497" y="1"/>
                    <a:pt x="476" y="3"/>
                    <a:pt x="455" y="8"/>
                  </a:cubicBezTo>
                  <a:lnTo>
                    <a:pt x="291" y="33"/>
                  </a:lnTo>
                  <a:cubicBezTo>
                    <a:pt x="114" y="71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51" y="3472"/>
                    <a:pt x="786" y="3569"/>
                    <a:pt x="935" y="3569"/>
                  </a:cubicBezTo>
                  <a:cubicBezTo>
                    <a:pt x="960" y="3569"/>
                    <a:pt x="984" y="3566"/>
                    <a:pt x="1009" y="3561"/>
                  </a:cubicBezTo>
                  <a:cubicBezTo>
                    <a:pt x="1173" y="3536"/>
                    <a:pt x="1299" y="3372"/>
                    <a:pt x="1274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1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45"/>
            <p:cNvSpPr/>
            <p:nvPr/>
          </p:nvSpPr>
          <p:spPr>
            <a:xfrm>
              <a:off x="2978800" y="2231825"/>
              <a:ext cx="19875" cy="89825"/>
            </a:xfrm>
            <a:custGeom>
              <a:rect b="b" l="l" r="r" t="t"/>
              <a:pathLst>
                <a:path extrusionOk="0" h="3593" w="795">
                  <a:moveTo>
                    <a:pt x="306" y="0"/>
                  </a:moveTo>
                  <a:cubicBezTo>
                    <a:pt x="139" y="0"/>
                    <a:pt x="1" y="135"/>
                    <a:pt x="1" y="316"/>
                  </a:cubicBezTo>
                  <a:lnTo>
                    <a:pt x="1" y="3265"/>
                  </a:lnTo>
                  <a:cubicBezTo>
                    <a:pt x="1" y="3441"/>
                    <a:pt x="139" y="3580"/>
                    <a:pt x="316" y="3592"/>
                  </a:cubicBezTo>
                  <a:lnTo>
                    <a:pt x="328" y="3592"/>
                  </a:lnTo>
                  <a:cubicBezTo>
                    <a:pt x="505" y="3592"/>
                    <a:pt x="656" y="3454"/>
                    <a:pt x="656" y="3277"/>
                  </a:cubicBezTo>
                  <a:lnTo>
                    <a:pt x="794" y="329"/>
                  </a:lnTo>
                  <a:cubicBezTo>
                    <a:pt x="794" y="152"/>
                    <a:pt x="656" y="1"/>
                    <a:pt x="479" y="1"/>
                  </a:cubicBezTo>
                  <a:lnTo>
                    <a:pt x="328" y="1"/>
                  </a:lnTo>
                  <a:cubicBezTo>
                    <a:pt x="321" y="1"/>
                    <a:pt x="313" y="0"/>
                    <a:pt x="30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45"/>
            <p:cNvSpPr/>
            <p:nvPr/>
          </p:nvSpPr>
          <p:spPr>
            <a:xfrm>
              <a:off x="2932775" y="2646625"/>
              <a:ext cx="86700" cy="73675"/>
            </a:xfrm>
            <a:custGeom>
              <a:rect b="b" l="l" r="r" t="t"/>
              <a:pathLst>
                <a:path extrusionOk="0" h="2947" w="3468">
                  <a:moveTo>
                    <a:pt x="1937" y="1"/>
                  </a:moveTo>
                  <a:cubicBezTo>
                    <a:pt x="692" y="1"/>
                    <a:pt x="1" y="1493"/>
                    <a:pt x="846" y="2449"/>
                  </a:cubicBezTo>
                  <a:cubicBezTo>
                    <a:pt x="1150" y="2792"/>
                    <a:pt x="1546" y="2947"/>
                    <a:pt x="1936" y="2947"/>
                  </a:cubicBezTo>
                  <a:cubicBezTo>
                    <a:pt x="2662" y="2947"/>
                    <a:pt x="3368" y="2412"/>
                    <a:pt x="3417" y="1567"/>
                  </a:cubicBezTo>
                  <a:cubicBezTo>
                    <a:pt x="3467" y="748"/>
                    <a:pt x="2850" y="55"/>
                    <a:pt x="2043" y="5"/>
                  </a:cubicBezTo>
                  <a:cubicBezTo>
                    <a:pt x="2007" y="2"/>
                    <a:pt x="1972" y="1"/>
                    <a:pt x="19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45"/>
            <p:cNvSpPr/>
            <p:nvPr/>
          </p:nvSpPr>
          <p:spPr>
            <a:xfrm>
              <a:off x="2970300" y="2433775"/>
              <a:ext cx="26475" cy="263375"/>
            </a:xfrm>
            <a:custGeom>
              <a:rect b="b" l="l" r="r" t="t"/>
              <a:pathLst>
                <a:path extrusionOk="0" h="10535" w="1059">
                  <a:moveTo>
                    <a:pt x="1059" y="0"/>
                  </a:moveTo>
                  <a:lnTo>
                    <a:pt x="0" y="10484"/>
                  </a:lnTo>
                  <a:lnTo>
                    <a:pt x="819" y="10535"/>
                  </a:lnTo>
                  <a:lnTo>
                    <a:pt x="10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" name="Google Shape;1281;p45"/>
          <p:cNvGrpSpPr/>
          <p:nvPr/>
        </p:nvGrpSpPr>
        <p:grpSpPr>
          <a:xfrm>
            <a:off x="6309551" y="2397797"/>
            <a:ext cx="1752594" cy="965797"/>
            <a:chOff x="3672800" y="2231525"/>
            <a:chExt cx="891225" cy="491150"/>
          </a:xfrm>
        </p:grpSpPr>
        <p:sp>
          <p:nvSpPr>
            <p:cNvPr id="1282" name="Google Shape;1282;p45"/>
            <p:cNvSpPr/>
            <p:nvPr/>
          </p:nvSpPr>
          <p:spPr>
            <a:xfrm>
              <a:off x="3672800" y="2657125"/>
              <a:ext cx="90125" cy="19550"/>
            </a:xfrm>
            <a:custGeom>
              <a:rect b="b" l="l" r="r" t="t"/>
              <a:pathLst>
                <a:path extrusionOk="0" h="782" w="3605">
                  <a:moveTo>
                    <a:pt x="353" y="0"/>
                  </a:moveTo>
                  <a:cubicBezTo>
                    <a:pt x="164" y="0"/>
                    <a:pt x="13" y="139"/>
                    <a:pt x="13" y="315"/>
                  </a:cubicBezTo>
                  <a:lnTo>
                    <a:pt x="13" y="454"/>
                  </a:lnTo>
                  <a:cubicBezTo>
                    <a:pt x="0" y="630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0"/>
                    <a:pt x="3466" y="139"/>
                    <a:pt x="3289" y="126"/>
                  </a:cubicBezTo>
                  <a:lnTo>
                    <a:pt x="353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45"/>
            <p:cNvSpPr/>
            <p:nvPr/>
          </p:nvSpPr>
          <p:spPr>
            <a:xfrm>
              <a:off x="4473900" y="2667525"/>
              <a:ext cx="90125" cy="19875"/>
            </a:xfrm>
            <a:custGeom>
              <a:rect b="b" l="l" r="r" t="t"/>
              <a:pathLst>
                <a:path extrusionOk="0" h="795" w="3605">
                  <a:moveTo>
                    <a:pt x="3251" y="0"/>
                  </a:moveTo>
                  <a:lnTo>
                    <a:pt x="315" y="126"/>
                  </a:lnTo>
                  <a:cubicBezTo>
                    <a:pt x="139" y="139"/>
                    <a:pt x="0" y="290"/>
                    <a:pt x="0" y="466"/>
                  </a:cubicBezTo>
                  <a:cubicBezTo>
                    <a:pt x="0" y="643"/>
                    <a:pt x="152" y="794"/>
                    <a:pt x="328" y="794"/>
                  </a:cubicBezTo>
                  <a:lnTo>
                    <a:pt x="3277" y="794"/>
                  </a:lnTo>
                  <a:cubicBezTo>
                    <a:pt x="3453" y="781"/>
                    <a:pt x="3604" y="643"/>
                    <a:pt x="3592" y="454"/>
                  </a:cubicBezTo>
                  <a:lnTo>
                    <a:pt x="3592" y="315"/>
                  </a:lnTo>
                  <a:cubicBezTo>
                    <a:pt x="3592" y="139"/>
                    <a:pt x="3440" y="0"/>
                    <a:pt x="32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45"/>
            <p:cNvSpPr/>
            <p:nvPr/>
          </p:nvSpPr>
          <p:spPr>
            <a:xfrm>
              <a:off x="4466025" y="2589525"/>
              <a:ext cx="90425" cy="31175"/>
            </a:xfrm>
            <a:custGeom>
              <a:rect b="b" l="l" r="r" t="t"/>
              <a:pathLst>
                <a:path extrusionOk="0" h="1247" w="3617">
                  <a:moveTo>
                    <a:pt x="3244" y="0"/>
                  </a:moveTo>
                  <a:cubicBezTo>
                    <a:pt x="3222" y="0"/>
                    <a:pt x="3199" y="3"/>
                    <a:pt x="3176" y="8"/>
                  </a:cubicBezTo>
                  <a:lnTo>
                    <a:pt x="278" y="587"/>
                  </a:lnTo>
                  <a:cubicBezTo>
                    <a:pt x="114" y="625"/>
                    <a:pt x="0" y="789"/>
                    <a:pt x="26" y="965"/>
                  </a:cubicBezTo>
                  <a:lnTo>
                    <a:pt x="26" y="978"/>
                  </a:lnTo>
                  <a:cubicBezTo>
                    <a:pt x="48" y="1138"/>
                    <a:pt x="185" y="1246"/>
                    <a:pt x="342" y="1246"/>
                  </a:cubicBezTo>
                  <a:cubicBezTo>
                    <a:pt x="358" y="1246"/>
                    <a:pt x="374" y="1245"/>
                    <a:pt x="391" y="1243"/>
                  </a:cubicBezTo>
                  <a:lnTo>
                    <a:pt x="3314" y="789"/>
                  </a:lnTo>
                  <a:cubicBezTo>
                    <a:pt x="3491" y="764"/>
                    <a:pt x="3617" y="600"/>
                    <a:pt x="3592" y="424"/>
                  </a:cubicBezTo>
                  <a:cubicBezTo>
                    <a:pt x="3579" y="373"/>
                    <a:pt x="3566" y="310"/>
                    <a:pt x="3566" y="260"/>
                  </a:cubicBezTo>
                  <a:cubicBezTo>
                    <a:pt x="3533" y="106"/>
                    <a:pt x="3396" y="0"/>
                    <a:pt x="3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45"/>
            <p:cNvSpPr/>
            <p:nvPr/>
          </p:nvSpPr>
          <p:spPr>
            <a:xfrm>
              <a:off x="3681925" y="2572075"/>
              <a:ext cx="90125" cy="34200"/>
            </a:xfrm>
            <a:custGeom>
              <a:rect b="b" l="l" r="r" t="t"/>
              <a:pathLst>
                <a:path extrusionOk="0" h="1368" w="3605">
                  <a:moveTo>
                    <a:pt x="374" y="1"/>
                  </a:moveTo>
                  <a:cubicBezTo>
                    <a:pt x="237" y="1"/>
                    <a:pt x="106" y="104"/>
                    <a:pt x="64" y="252"/>
                  </a:cubicBezTo>
                  <a:lnTo>
                    <a:pt x="39" y="403"/>
                  </a:lnTo>
                  <a:cubicBezTo>
                    <a:pt x="1" y="580"/>
                    <a:pt x="114" y="756"/>
                    <a:pt x="291" y="781"/>
                  </a:cubicBezTo>
                  <a:lnTo>
                    <a:pt x="3189" y="1361"/>
                  </a:lnTo>
                  <a:cubicBezTo>
                    <a:pt x="3210" y="1366"/>
                    <a:pt x="3231" y="1368"/>
                    <a:pt x="3252" y="1368"/>
                  </a:cubicBezTo>
                  <a:cubicBezTo>
                    <a:pt x="3405" y="1368"/>
                    <a:pt x="3545" y="1252"/>
                    <a:pt x="3567" y="1096"/>
                  </a:cubicBezTo>
                  <a:cubicBezTo>
                    <a:pt x="3605" y="920"/>
                    <a:pt x="3504" y="744"/>
                    <a:pt x="3327" y="706"/>
                  </a:cubicBezTo>
                  <a:lnTo>
                    <a:pt x="454" y="13"/>
                  </a:lnTo>
                  <a:cubicBezTo>
                    <a:pt x="428" y="5"/>
                    <a:pt x="401" y="1"/>
                    <a:pt x="37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45"/>
            <p:cNvSpPr/>
            <p:nvPr/>
          </p:nvSpPr>
          <p:spPr>
            <a:xfrm>
              <a:off x="4446175" y="2507375"/>
              <a:ext cx="87925" cy="45050"/>
            </a:xfrm>
            <a:custGeom>
              <a:rect b="b" l="l" r="r" t="t"/>
              <a:pathLst>
                <a:path extrusionOk="0" h="1802" w="3517">
                  <a:moveTo>
                    <a:pt x="3105" y="1"/>
                  </a:moveTo>
                  <a:cubicBezTo>
                    <a:pt x="3062" y="1"/>
                    <a:pt x="3017" y="10"/>
                    <a:pt x="2974" y="30"/>
                  </a:cubicBezTo>
                  <a:lnTo>
                    <a:pt x="240" y="1164"/>
                  </a:lnTo>
                  <a:cubicBezTo>
                    <a:pt x="76" y="1240"/>
                    <a:pt x="0" y="1416"/>
                    <a:pt x="76" y="1580"/>
                  </a:cubicBezTo>
                  <a:cubicBezTo>
                    <a:pt x="115" y="1718"/>
                    <a:pt x="240" y="1802"/>
                    <a:pt x="370" y="1802"/>
                  </a:cubicBezTo>
                  <a:cubicBezTo>
                    <a:pt x="407" y="1802"/>
                    <a:pt x="444" y="1795"/>
                    <a:pt x="479" y="1782"/>
                  </a:cubicBezTo>
                  <a:lnTo>
                    <a:pt x="3264" y="761"/>
                  </a:lnTo>
                  <a:cubicBezTo>
                    <a:pt x="3428" y="698"/>
                    <a:pt x="3516" y="522"/>
                    <a:pt x="3453" y="345"/>
                  </a:cubicBezTo>
                  <a:cubicBezTo>
                    <a:pt x="3428" y="295"/>
                    <a:pt x="3415" y="257"/>
                    <a:pt x="3390" y="207"/>
                  </a:cubicBezTo>
                  <a:cubicBezTo>
                    <a:pt x="3344" y="76"/>
                    <a:pt x="3228" y="1"/>
                    <a:pt x="31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45"/>
            <p:cNvSpPr/>
            <p:nvPr/>
          </p:nvSpPr>
          <p:spPr>
            <a:xfrm>
              <a:off x="3707450" y="2490950"/>
              <a:ext cx="86975" cy="47850"/>
            </a:xfrm>
            <a:custGeom>
              <a:rect b="b" l="l" r="r" t="t"/>
              <a:pathLst>
                <a:path extrusionOk="0" h="1914" w="3479">
                  <a:moveTo>
                    <a:pt x="431" y="0"/>
                  </a:moveTo>
                  <a:cubicBezTo>
                    <a:pt x="312" y="0"/>
                    <a:pt x="193" y="66"/>
                    <a:pt x="139" y="183"/>
                  </a:cubicBezTo>
                  <a:cubicBezTo>
                    <a:pt x="126" y="234"/>
                    <a:pt x="101" y="284"/>
                    <a:pt x="76" y="334"/>
                  </a:cubicBezTo>
                  <a:cubicBezTo>
                    <a:pt x="0" y="498"/>
                    <a:pt x="89" y="687"/>
                    <a:pt x="252" y="763"/>
                  </a:cubicBezTo>
                  <a:lnTo>
                    <a:pt x="2987" y="1884"/>
                  </a:lnTo>
                  <a:cubicBezTo>
                    <a:pt x="3030" y="1904"/>
                    <a:pt x="3074" y="1913"/>
                    <a:pt x="3118" y="1913"/>
                  </a:cubicBezTo>
                  <a:cubicBezTo>
                    <a:pt x="3241" y="1913"/>
                    <a:pt x="3356" y="1838"/>
                    <a:pt x="3403" y="1708"/>
                  </a:cubicBezTo>
                  <a:cubicBezTo>
                    <a:pt x="3478" y="1544"/>
                    <a:pt x="3415" y="1355"/>
                    <a:pt x="3251" y="1279"/>
                  </a:cubicBezTo>
                  <a:lnTo>
                    <a:pt x="567" y="32"/>
                  </a:lnTo>
                  <a:cubicBezTo>
                    <a:pt x="525" y="10"/>
                    <a:pt x="478" y="0"/>
                    <a:pt x="431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45"/>
            <p:cNvSpPr/>
            <p:nvPr/>
          </p:nvSpPr>
          <p:spPr>
            <a:xfrm>
              <a:off x="4414050" y="2431425"/>
              <a:ext cx="81600" cy="57650"/>
            </a:xfrm>
            <a:custGeom>
              <a:rect b="b" l="l" r="r" t="t"/>
              <a:pathLst>
                <a:path extrusionOk="0" h="2306" w="3264">
                  <a:moveTo>
                    <a:pt x="2818" y="0"/>
                  </a:moveTo>
                  <a:cubicBezTo>
                    <a:pt x="2755" y="0"/>
                    <a:pt x="2691" y="19"/>
                    <a:pt x="2634" y="57"/>
                  </a:cubicBezTo>
                  <a:lnTo>
                    <a:pt x="177" y="1707"/>
                  </a:lnTo>
                  <a:cubicBezTo>
                    <a:pt x="38" y="1808"/>
                    <a:pt x="0" y="1997"/>
                    <a:pt x="101" y="2148"/>
                  </a:cubicBezTo>
                  <a:cubicBezTo>
                    <a:pt x="160" y="2249"/>
                    <a:pt x="269" y="2305"/>
                    <a:pt x="380" y="2305"/>
                  </a:cubicBezTo>
                  <a:cubicBezTo>
                    <a:pt x="436" y="2305"/>
                    <a:pt x="492" y="2291"/>
                    <a:pt x="542" y="2262"/>
                  </a:cubicBezTo>
                  <a:lnTo>
                    <a:pt x="3062" y="724"/>
                  </a:lnTo>
                  <a:cubicBezTo>
                    <a:pt x="3213" y="636"/>
                    <a:pt x="3264" y="435"/>
                    <a:pt x="3163" y="271"/>
                  </a:cubicBezTo>
                  <a:lnTo>
                    <a:pt x="3087" y="145"/>
                  </a:lnTo>
                  <a:cubicBezTo>
                    <a:pt x="3025" y="50"/>
                    <a:pt x="2923" y="0"/>
                    <a:pt x="28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45"/>
            <p:cNvSpPr/>
            <p:nvPr/>
          </p:nvSpPr>
          <p:spPr>
            <a:xfrm>
              <a:off x="3749350" y="2416200"/>
              <a:ext cx="80025" cy="60275"/>
            </a:xfrm>
            <a:custGeom>
              <a:rect b="b" l="l" r="r" t="t"/>
              <a:pathLst>
                <a:path extrusionOk="0" h="2411" w="3201">
                  <a:moveTo>
                    <a:pt x="452" y="0"/>
                  </a:moveTo>
                  <a:cubicBezTo>
                    <a:pt x="351" y="0"/>
                    <a:pt x="250" y="46"/>
                    <a:pt x="189" y="136"/>
                  </a:cubicBezTo>
                  <a:lnTo>
                    <a:pt x="101" y="262"/>
                  </a:lnTo>
                  <a:cubicBezTo>
                    <a:pt x="0" y="414"/>
                    <a:pt x="38" y="615"/>
                    <a:pt x="189" y="716"/>
                  </a:cubicBezTo>
                  <a:lnTo>
                    <a:pt x="2647" y="2354"/>
                  </a:lnTo>
                  <a:cubicBezTo>
                    <a:pt x="2703" y="2392"/>
                    <a:pt x="2768" y="2410"/>
                    <a:pt x="2831" y="2410"/>
                  </a:cubicBezTo>
                  <a:cubicBezTo>
                    <a:pt x="2935" y="2410"/>
                    <a:pt x="3037" y="2360"/>
                    <a:pt x="3100" y="2266"/>
                  </a:cubicBezTo>
                  <a:cubicBezTo>
                    <a:pt x="3201" y="2115"/>
                    <a:pt x="3176" y="1913"/>
                    <a:pt x="3025" y="1812"/>
                  </a:cubicBezTo>
                  <a:lnTo>
                    <a:pt x="643" y="61"/>
                  </a:lnTo>
                  <a:cubicBezTo>
                    <a:pt x="588" y="20"/>
                    <a:pt x="520" y="0"/>
                    <a:pt x="452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45"/>
            <p:cNvSpPr/>
            <p:nvPr/>
          </p:nvSpPr>
          <p:spPr>
            <a:xfrm>
              <a:off x="4370250" y="2364375"/>
              <a:ext cx="72475" cy="68675"/>
            </a:xfrm>
            <a:custGeom>
              <a:rect b="b" l="l" r="r" t="t"/>
              <a:pathLst>
                <a:path extrusionOk="0" h="2747" w="2899">
                  <a:moveTo>
                    <a:pt x="2441" y="1"/>
                  </a:moveTo>
                  <a:cubicBezTo>
                    <a:pt x="2357" y="1"/>
                    <a:pt x="2275" y="36"/>
                    <a:pt x="2218" y="105"/>
                  </a:cubicBezTo>
                  <a:lnTo>
                    <a:pt x="127" y="2197"/>
                  </a:lnTo>
                  <a:cubicBezTo>
                    <a:pt x="1" y="2323"/>
                    <a:pt x="1" y="2524"/>
                    <a:pt x="127" y="2650"/>
                  </a:cubicBezTo>
                  <a:cubicBezTo>
                    <a:pt x="191" y="2715"/>
                    <a:pt x="273" y="2746"/>
                    <a:pt x="355" y="2746"/>
                  </a:cubicBezTo>
                  <a:cubicBezTo>
                    <a:pt x="433" y="2746"/>
                    <a:pt x="513" y="2718"/>
                    <a:pt x="580" y="2663"/>
                  </a:cubicBezTo>
                  <a:lnTo>
                    <a:pt x="2760" y="672"/>
                  </a:lnTo>
                  <a:cubicBezTo>
                    <a:pt x="2899" y="546"/>
                    <a:pt x="2899" y="344"/>
                    <a:pt x="2773" y="218"/>
                  </a:cubicBezTo>
                  <a:lnTo>
                    <a:pt x="2672" y="105"/>
                  </a:lnTo>
                  <a:cubicBezTo>
                    <a:pt x="2609" y="36"/>
                    <a:pt x="2524" y="1"/>
                    <a:pt x="244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45"/>
            <p:cNvSpPr/>
            <p:nvPr/>
          </p:nvSpPr>
          <p:spPr>
            <a:xfrm>
              <a:off x="3805100" y="2351575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62" y="1"/>
                  </a:moveTo>
                  <a:cubicBezTo>
                    <a:pt x="386" y="1"/>
                    <a:pt x="311" y="29"/>
                    <a:pt x="253" y="88"/>
                  </a:cubicBezTo>
                  <a:lnTo>
                    <a:pt x="139" y="201"/>
                  </a:lnTo>
                  <a:cubicBezTo>
                    <a:pt x="1" y="327"/>
                    <a:pt x="1" y="529"/>
                    <a:pt x="139" y="655"/>
                  </a:cubicBezTo>
                  <a:lnTo>
                    <a:pt x="2231" y="2747"/>
                  </a:lnTo>
                  <a:cubicBezTo>
                    <a:pt x="2291" y="2806"/>
                    <a:pt x="2368" y="2835"/>
                    <a:pt x="2446" y="2835"/>
                  </a:cubicBezTo>
                  <a:cubicBezTo>
                    <a:pt x="2532" y="2835"/>
                    <a:pt x="2619" y="2800"/>
                    <a:pt x="2685" y="2734"/>
                  </a:cubicBezTo>
                  <a:cubicBezTo>
                    <a:pt x="2823" y="2620"/>
                    <a:pt x="2823" y="2419"/>
                    <a:pt x="2710" y="2293"/>
                  </a:cubicBezTo>
                  <a:lnTo>
                    <a:pt x="706" y="113"/>
                  </a:lnTo>
                  <a:cubicBezTo>
                    <a:pt x="639" y="39"/>
                    <a:pt x="550" y="1"/>
                    <a:pt x="4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45"/>
            <p:cNvSpPr/>
            <p:nvPr/>
          </p:nvSpPr>
          <p:spPr>
            <a:xfrm>
              <a:off x="4315750" y="2309200"/>
              <a:ext cx="62725" cy="77850"/>
            </a:xfrm>
            <a:custGeom>
              <a:rect b="b" l="l" r="r" t="t"/>
              <a:pathLst>
                <a:path extrusionOk="0" h="3114" w="2509">
                  <a:moveTo>
                    <a:pt x="2009" y="0"/>
                  </a:moveTo>
                  <a:cubicBezTo>
                    <a:pt x="1905" y="0"/>
                    <a:pt x="1802" y="50"/>
                    <a:pt x="1740" y="145"/>
                  </a:cubicBezTo>
                  <a:lnTo>
                    <a:pt x="102" y="2602"/>
                  </a:lnTo>
                  <a:cubicBezTo>
                    <a:pt x="1" y="2753"/>
                    <a:pt x="39" y="2942"/>
                    <a:pt x="190" y="3043"/>
                  </a:cubicBezTo>
                  <a:cubicBezTo>
                    <a:pt x="253" y="3090"/>
                    <a:pt x="325" y="3113"/>
                    <a:pt x="394" y="3113"/>
                  </a:cubicBezTo>
                  <a:cubicBezTo>
                    <a:pt x="492" y="3113"/>
                    <a:pt x="585" y="3068"/>
                    <a:pt x="643" y="2980"/>
                  </a:cubicBezTo>
                  <a:lnTo>
                    <a:pt x="2395" y="598"/>
                  </a:lnTo>
                  <a:cubicBezTo>
                    <a:pt x="2508" y="447"/>
                    <a:pt x="2470" y="245"/>
                    <a:pt x="2319" y="145"/>
                  </a:cubicBezTo>
                  <a:lnTo>
                    <a:pt x="2193" y="56"/>
                  </a:lnTo>
                  <a:cubicBezTo>
                    <a:pt x="2136" y="18"/>
                    <a:pt x="2072" y="0"/>
                    <a:pt x="20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45"/>
            <p:cNvSpPr/>
            <p:nvPr/>
          </p:nvSpPr>
          <p:spPr>
            <a:xfrm>
              <a:off x="3871575" y="2298900"/>
              <a:ext cx="60200" cy="79600"/>
            </a:xfrm>
            <a:custGeom>
              <a:rect b="b" l="l" r="r" t="t"/>
              <a:pathLst>
                <a:path extrusionOk="0" h="3184" w="2408">
                  <a:moveTo>
                    <a:pt x="498" y="1"/>
                  </a:moveTo>
                  <a:cubicBezTo>
                    <a:pt x="440" y="1"/>
                    <a:pt x="381" y="17"/>
                    <a:pt x="328" y="53"/>
                  </a:cubicBezTo>
                  <a:lnTo>
                    <a:pt x="202" y="141"/>
                  </a:lnTo>
                  <a:cubicBezTo>
                    <a:pt x="51" y="242"/>
                    <a:pt x="0" y="443"/>
                    <a:pt x="114" y="594"/>
                  </a:cubicBezTo>
                  <a:lnTo>
                    <a:pt x="1765" y="3039"/>
                  </a:lnTo>
                  <a:cubicBezTo>
                    <a:pt x="1820" y="3133"/>
                    <a:pt x="1924" y="3183"/>
                    <a:pt x="2028" y="3183"/>
                  </a:cubicBezTo>
                  <a:cubicBezTo>
                    <a:pt x="2091" y="3183"/>
                    <a:pt x="2153" y="3165"/>
                    <a:pt x="2206" y="3127"/>
                  </a:cubicBezTo>
                  <a:cubicBezTo>
                    <a:pt x="2357" y="3026"/>
                    <a:pt x="2407" y="2825"/>
                    <a:pt x="2306" y="2686"/>
                  </a:cubicBezTo>
                  <a:lnTo>
                    <a:pt x="769" y="166"/>
                  </a:lnTo>
                  <a:cubicBezTo>
                    <a:pt x="712" y="59"/>
                    <a:pt x="606" y="1"/>
                    <a:pt x="498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45"/>
            <p:cNvSpPr/>
            <p:nvPr/>
          </p:nvSpPr>
          <p:spPr>
            <a:xfrm>
              <a:off x="4253700" y="2267350"/>
              <a:ext cx="50100" cy="84650"/>
            </a:xfrm>
            <a:custGeom>
              <a:rect b="b" l="l" r="r" t="t"/>
              <a:pathLst>
                <a:path extrusionOk="0" h="3386" w="2004">
                  <a:moveTo>
                    <a:pt x="1487" y="0"/>
                  </a:moveTo>
                  <a:cubicBezTo>
                    <a:pt x="1359" y="0"/>
                    <a:pt x="1244" y="75"/>
                    <a:pt x="1197" y="206"/>
                  </a:cubicBezTo>
                  <a:lnTo>
                    <a:pt x="76" y="2940"/>
                  </a:lnTo>
                  <a:cubicBezTo>
                    <a:pt x="0" y="3104"/>
                    <a:pt x="76" y="3293"/>
                    <a:pt x="240" y="3356"/>
                  </a:cubicBezTo>
                  <a:lnTo>
                    <a:pt x="252" y="3356"/>
                  </a:lnTo>
                  <a:cubicBezTo>
                    <a:pt x="296" y="3376"/>
                    <a:pt x="341" y="3386"/>
                    <a:pt x="385" y="3386"/>
                  </a:cubicBezTo>
                  <a:cubicBezTo>
                    <a:pt x="504" y="3386"/>
                    <a:pt x="616" y="3315"/>
                    <a:pt x="681" y="3205"/>
                  </a:cubicBezTo>
                  <a:lnTo>
                    <a:pt x="1928" y="521"/>
                  </a:lnTo>
                  <a:cubicBezTo>
                    <a:pt x="2004" y="357"/>
                    <a:pt x="1928" y="168"/>
                    <a:pt x="1764" y="92"/>
                  </a:cubicBezTo>
                  <a:lnTo>
                    <a:pt x="1626" y="29"/>
                  </a:lnTo>
                  <a:cubicBezTo>
                    <a:pt x="1580" y="10"/>
                    <a:pt x="1533" y="0"/>
                    <a:pt x="148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45"/>
            <p:cNvSpPr/>
            <p:nvPr/>
          </p:nvSpPr>
          <p:spPr>
            <a:xfrm>
              <a:off x="3947800" y="2260450"/>
              <a:ext cx="46975" cy="85825"/>
            </a:xfrm>
            <a:custGeom>
              <a:rect b="b" l="l" r="r" t="t"/>
              <a:pathLst>
                <a:path extrusionOk="0" h="3433" w="1879">
                  <a:moveTo>
                    <a:pt x="514" y="1"/>
                  </a:moveTo>
                  <a:cubicBezTo>
                    <a:pt x="473" y="1"/>
                    <a:pt x="432" y="10"/>
                    <a:pt x="392" y="28"/>
                  </a:cubicBezTo>
                  <a:lnTo>
                    <a:pt x="253" y="78"/>
                  </a:lnTo>
                  <a:cubicBezTo>
                    <a:pt x="76" y="141"/>
                    <a:pt x="1" y="330"/>
                    <a:pt x="76" y="494"/>
                  </a:cubicBezTo>
                  <a:lnTo>
                    <a:pt x="1211" y="3229"/>
                  </a:lnTo>
                  <a:cubicBezTo>
                    <a:pt x="1258" y="3352"/>
                    <a:pt x="1377" y="3432"/>
                    <a:pt x="1503" y="3432"/>
                  </a:cubicBezTo>
                  <a:cubicBezTo>
                    <a:pt x="1544" y="3432"/>
                    <a:pt x="1586" y="3424"/>
                    <a:pt x="1626" y="3405"/>
                  </a:cubicBezTo>
                  <a:cubicBezTo>
                    <a:pt x="1803" y="3342"/>
                    <a:pt x="1878" y="3153"/>
                    <a:pt x="1815" y="2989"/>
                  </a:cubicBezTo>
                  <a:lnTo>
                    <a:pt x="807" y="217"/>
                  </a:lnTo>
                  <a:cubicBezTo>
                    <a:pt x="760" y="84"/>
                    <a:pt x="640" y="1"/>
                    <a:pt x="51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45"/>
            <p:cNvSpPr/>
            <p:nvPr/>
          </p:nvSpPr>
          <p:spPr>
            <a:xfrm>
              <a:off x="4186900" y="2241100"/>
              <a:ext cx="35325" cy="88925"/>
            </a:xfrm>
            <a:custGeom>
              <a:rect b="b" l="l" r="r" t="t"/>
              <a:pathLst>
                <a:path extrusionOk="0" h="3557" w="1413">
                  <a:moveTo>
                    <a:pt x="904" y="1"/>
                  </a:moveTo>
                  <a:cubicBezTo>
                    <a:pt x="755" y="1"/>
                    <a:pt x="626" y="108"/>
                    <a:pt x="593" y="273"/>
                  </a:cubicBezTo>
                  <a:lnTo>
                    <a:pt x="26" y="3171"/>
                  </a:lnTo>
                  <a:cubicBezTo>
                    <a:pt x="1" y="3335"/>
                    <a:pt x="102" y="3511"/>
                    <a:pt x="278" y="3549"/>
                  </a:cubicBezTo>
                  <a:cubicBezTo>
                    <a:pt x="303" y="3554"/>
                    <a:pt x="328" y="3557"/>
                    <a:pt x="352" y="3557"/>
                  </a:cubicBezTo>
                  <a:cubicBezTo>
                    <a:pt x="498" y="3557"/>
                    <a:pt x="625" y="3461"/>
                    <a:pt x="669" y="3310"/>
                  </a:cubicBezTo>
                  <a:lnTo>
                    <a:pt x="1374" y="437"/>
                  </a:lnTo>
                  <a:cubicBezTo>
                    <a:pt x="1412" y="260"/>
                    <a:pt x="1311" y="84"/>
                    <a:pt x="1135" y="46"/>
                  </a:cubicBezTo>
                  <a:lnTo>
                    <a:pt x="971" y="8"/>
                  </a:lnTo>
                  <a:cubicBezTo>
                    <a:pt x="948" y="3"/>
                    <a:pt x="926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45"/>
            <p:cNvSpPr/>
            <p:nvPr/>
          </p:nvSpPr>
          <p:spPr>
            <a:xfrm>
              <a:off x="4030025" y="2237750"/>
              <a:ext cx="33100" cy="89125"/>
            </a:xfrm>
            <a:custGeom>
              <a:rect b="b" l="l" r="r" t="t"/>
              <a:pathLst>
                <a:path extrusionOk="0" h="3565" w="1324">
                  <a:moveTo>
                    <a:pt x="503" y="0"/>
                  </a:moveTo>
                  <a:cubicBezTo>
                    <a:pt x="487" y="0"/>
                    <a:pt x="471" y="1"/>
                    <a:pt x="454" y="4"/>
                  </a:cubicBezTo>
                  <a:lnTo>
                    <a:pt x="303" y="41"/>
                  </a:lnTo>
                  <a:cubicBezTo>
                    <a:pt x="127" y="67"/>
                    <a:pt x="1" y="243"/>
                    <a:pt x="51" y="419"/>
                  </a:cubicBezTo>
                  <a:lnTo>
                    <a:pt x="643" y="3318"/>
                  </a:lnTo>
                  <a:cubicBezTo>
                    <a:pt x="665" y="3460"/>
                    <a:pt x="801" y="3564"/>
                    <a:pt x="953" y="3564"/>
                  </a:cubicBezTo>
                  <a:cubicBezTo>
                    <a:pt x="975" y="3564"/>
                    <a:pt x="998" y="3562"/>
                    <a:pt x="1021" y="3557"/>
                  </a:cubicBezTo>
                  <a:cubicBezTo>
                    <a:pt x="1198" y="3532"/>
                    <a:pt x="1324" y="3368"/>
                    <a:pt x="1286" y="3192"/>
                  </a:cubicBezTo>
                  <a:lnTo>
                    <a:pt x="832" y="281"/>
                  </a:lnTo>
                  <a:cubicBezTo>
                    <a:pt x="810" y="109"/>
                    <a:pt x="662" y="0"/>
                    <a:pt x="50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45"/>
            <p:cNvSpPr/>
            <p:nvPr/>
          </p:nvSpPr>
          <p:spPr>
            <a:xfrm>
              <a:off x="4111925" y="2231525"/>
              <a:ext cx="20200" cy="90125"/>
            </a:xfrm>
            <a:custGeom>
              <a:rect b="b" l="l" r="r" t="t"/>
              <a:pathLst>
                <a:path extrusionOk="0" h="3605" w="808">
                  <a:moveTo>
                    <a:pt x="329" y="1"/>
                  </a:moveTo>
                  <a:cubicBezTo>
                    <a:pt x="152" y="1"/>
                    <a:pt x="1" y="152"/>
                    <a:pt x="14" y="328"/>
                  </a:cubicBezTo>
                  <a:lnTo>
                    <a:pt x="77" y="3289"/>
                  </a:lnTo>
                  <a:cubicBezTo>
                    <a:pt x="64" y="3466"/>
                    <a:pt x="215" y="3604"/>
                    <a:pt x="404" y="3604"/>
                  </a:cubicBezTo>
                  <a:cubicBezTo>
                    <a:pt x="581" y="3604"/>
                    <a:pt x="732" y="3466"/>
                    <a:pt x="732" y="3289"/>
                  </a:cubicBezTo>
                  <a:lnTo>
                    <a:pt x="795" y="328"/>
                  </a:lnTo>
                  <a:cubicBezTo>
                    <a:pt x="807" y="152"/>
                    <a:pt x="669" y="1"/>
                    <a:pt x="480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45"/>
            <p:cNvSpPr/>
            <p:nvPr/>
          </p:nvSpPr>
          <p:spPr>
            <a:xfrm>
              <a:off x="4081375" y="2648975"/>
              <a:ext cx="77200" cy="73700"/>
            </a:xfrm>
            <a:custGeom>
              <a:rect b="b" l="l" r="r" t="t"/>
              <a:pathLst>
                <a:path extrusionOk="0" h="2948" w="3088">
                  <a:moveTo>
                    <a:pt x="1488" y="1"/>
                  </a:moveTo>
                  <a:cubicBezTo>
                    <a:pt x="729" y="1"/>
                    <a:pt x="1" y="595"/>
                    <a:pt x="1" y="1486"/>
                  </a:cubicBezTo>
                  <a:cubicBezTo>
                    <a:pt x="9" y="2368"/>
                    <a:pt x="732" y="2947"/>
                    <a:pt x="1483" y="2947"/>
                  </a:cubicBezTo>
                  <a:cubicBezTo>
                    <a:pt x="1848" y="2947"/>
                    <a:pt x="2220" y="2811"/>
                    <a:pt x="2521" y="2506"/>
                  </a:cubicBezTo>
                  <a:cubicBezTo>
                    <a:pt x="3088" y="1939"/>
                    <a:pt x="3088" y="1007"/>
                    <a:pt x="2508" y="427"/>
                  </a:cubicBezTo>
                  <a:cubicBezTo>
                    <a:pt x="2210" y="133"/>
                    <a:pt x="1845" y="1"/>
                    <a:pt x="14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45"/>
            <p:cNvSpPr/>
            <p:nvPr/>
          </p:nvSpPr>
          <p:spPr>
            <a:xfrm>
              <a:off x="4101850" y="2507800"/>
              <a:ext cx="192200" cy="194700"/>
            </a:xfrm>
            <a:custGeom>
              <a:rect b="b" l="l" r="r" t="t"/>
              <a:pathLst>
                <a:path extrusionOk="0" h="7788" w="7688">
                  <a:moveTo>
                    <a:pt x="7687" y="1"/>
                  </a:moveTo>
                  <a:lnTo>
                    <a:pt x="1" y="7221"/>
                  </a:lnTo>
                  <a:lnTo>
                    <a:pt x="580" y="7788"/>
                  </a:lnTo>
                  <a:lnTo>
                    <a:pt x="76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45"/>
          <p:cNvGrpSpPr/>
          <p:nvPr/>
        </p:nvGrpSpPr>
        <p:grpSpPr>
          <a:xfrm>
            <a:off x="1076798" y="2389341"/>
            <a:ext cx="1751365" cy="974253"/>
            <a:chOff x="4811600" y="2231525"/>
            <a:chExt cx="890600" cy="495450"/>
          </a:xfrm>
        </p:grpSpPr>
        <p:sp>
          <p:nvSpPr>
            <p:cNvPr id="1302" name="Google Shape;1302;p45"/>
            <p:cNvSpPr/>
            <p:nvPr/>
          </p:nvSpPr>
          <p:spPr>
            <a:xfrm>
              <a:off x="5604200" y="2591000"/>
              <a:ext cx="90750" cy="31025"/>
            </a:xfrm>
            <a:custGeom>
              <a:rect b="b" l="l" r="r" t="t"/>
              <a:pathLst>
                <a:path extrusionOk="0" h="1241" w="3630">
                  <a:moveTo>
                    <a:pt x="3267" y="1"/>
                  </a:moveTo>
                  <a:cubicBezTo>
                    <a:pt x="3241" y="1"/>
                    <a:pt x="3215" y="4"/>
                    <a:pt x="3188" y="12"/>
                  </a:cubicBezTo>
                  <a:lnTo>
                    <a:pt x="290" y="591"/>
                  </a:lnTo>
                  <a:cubicBezTo>
                    <a:pt x="114" y="617"/>
                    <a:pt x="0" y="793"/>
                    <a:pt x="38" y="957"/>
                  </a:cubicBezTo>
                  <a:lnTo>
                    <a:pt x="38" y="969"/>
                  </a:lnTo>
                  <a:cubicBezTo>
                    <a:pt x="60" y="1125"/>
                    <a:pt x="190" y="1241"/>
                    <a:pt x="341" y="1241"/>
                  </a:cubicBezTo>
                  <a:cubicBezTo>
                    <a:pt x="361" y="1241"/>
                    <a:pt x="382" y="1239"/>
                    <a:pt x="404" y="1234"/>
                  </a:cubicBezTo>
                  <a:lnTo>
                    <a:pt x="3327" y="793"/>
                  </a:lnTo>
                  <a:cubicBezTo>
                    <a:pt x="3503" y="768"/>
                    <a:pt x="3629" y="591"/>
                    <a:pt x="3592" y="415"/>
                  </a:cubicBezTo>
                  <a:cubicBezTo>
                    <a:pt x="3579" y="365"/>
                    <a:pt x="3579" y="314"/>
                    <a:pt x="3566" y="264"/>
                  </a:cubicBezTo>
                  <a:cubicBezTo>
                    <a:pt x="3534" y="114"/>
                    <a:pt x="3411" y="1"/>
                    <a:pt x="326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45"/>
            <p:cNvSpPr/>
            <p:nvPr/>
          </p:nvSpPr>
          <p:spPr>
            <a:xfrm>
              <a:off x="4820100" y="2573450"/>
              <a:ext cx="90450" cy="34100"/>
            </a:xfrm>
            <a:custGeom>
              <a:rect b="b" l="l" r="r" t="t"/>
              <a:pathLst>
                <a:path extrusionOk="0" h="1364" w="3618">
                  <a:moveTo>
                    <a:pt x="393" y="0"/>
                  </a:moveTo>
                  <a:cubicBezTo>
                    <a:pt x="244" y="0"/>
                    <a:pt x="109" y="96"/>
                    <a:pt x="76" y="248"/>
                  </a:cubicBezTo>
                  <a:cubicBezTo>
                    <a:pt x="64" y="311"/>
                    <a:pt x="51" y="361"/>
                    <a:pt x="39" y="411"/>
                  </a:cubicBezTo>
                  <a:cubicBezTo>
                    <a:pt x="1" y="588"/>
                    <a:pt x="114" y="764"/>
                    <a:pt x="291" y="789"/>
                  </a:cubicBezTo>
                  <a:lnTo>
                    <a:pt x="3201" y="1356"/>
                  </a:lnTo>
                  <a:cubicBezTo>
                    <a:pt x="3223" y="1361"/>
                    <a:pt x="3244" y="1364"/>
                    <a:pt x="3265" y="1364"/>
                  </a:cubicBezTo>
                  <a:cubicBezTo>
                    <a:pt x="3409" y="1364"/>
                    <a:pt x="3546" y="1258"/>
                    <a:pt x="3579" y="1104"/>
                  </a:cubicBezTo>
                  <a:lnTo>
                    <a:pt x="3579" y="1092"/>
                  </a:lnTo>
                  <a:cubicBezTo>
                    <a:pt x="3617" y="928"/>
                    <a:pt x="3504" y="752"/>
                    <a:pt x="3340" y="714"/>
                  </a:cubicBezTo>
                  <a:lnTo>
                    <a:pt x="467" y="8"/>
                  </a:lnTo>
                  <a:cubicBezTo>
                    <a:pt x="442" y="3"/>
                    <a:pt x="417" y="0"/>
                    <a:pt x="39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45"/>
            <p:cNvSpPr/>
            <p:nvPr/>
          </p:nvSpPr>
          <p:spPr>
            <a:xfrm>
              <a:off x="5584675" y="2508700"/>
              <a:ext cx="87900" cy="45000"/>
            </a:xfrm>
            <a:custGeom>
              <a:rect b="b" l="l" r="r" t="t"/>
              <a:pathLst>
                <a:path extrusionOk="0" h="1800" w="3516">
                  <a:moveTo>
                    <a:pt x="3087" y="0"/>
                  </a:moveTo>
                  <a:cubicBezTo>
                    <a:pt x="3045" y="0"/>
                    <a:pt x="3002" y="9"/>
                    <a:pt x="2961" y="28"/>
                  </a:cubicBezTo>
                  <a:lnTo>
                    <a:pt x="239" y="1174"/>
                  </a:lnTo>
                  <a:cubicBezTo>
                    <a:pt x="76" y="1237"/>
                    <a:pt x="0" y="1426"/>
                    <a:pt x="63" y="1590"/>
                  </a:cubicBezTo>
                  <a:cubicBezTo>
                    <a:pt x="112" y="1718"/>
                    <a:pt x="238" y="1799"/>
                    <a:pt x="368" y="1799"/>
                  </a:cubicBezTo>
                  <a:cubicBezTo>
                    <a:pt x="405" y="1799"/>
                    <a:pt x="443" y="1793"/>
                    <a:pt x="479" y="1779"/>
                  </a:cubicBezTo>
                  <a:lnTo>
                    <a:pt x="3251" y="771"/>
                  </a:lnTo>
                  <a:cubicBezTo>
                    <a:pt x="3427" y="708"/>
                    <a:pt x="3516" y="519"/>
                    <a:pt x="3440" y="355"/>
                  </a:cubicBezTo>
                  <a:lnTo>
                    <a:pt x="3390" y="204"/>
                  </a:lnTo>
                  <a:cubicBezTo>
                    <a:pt x="3342" y="81"/>
                    <a:pt x="3216" y="0"/>
                    <a:pt x="308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45"/>
            <p:cNvSpPr/>
            <p:nvPr/>
          </p:nvSpPr>
          <p:spPr>
            <a:xfrm>
              <a:off x="4845925" y="2492075"/>
              <a:ext cx="86975" cy="47975"/>
            </a:xfrm>
            <a:custGeom>
              <a:rect b="b" l="l" r="r" t="t"/>
              <a:pathLst>
                <a:path extrusionOk="0" h="1919" w="3479">
                  <a:moveTo>
                    <a:pt x="423" y="0"/>
                  </a:moveTo>
                  <a:cubicBezTo>
                    <a:pt x="305" y="0"/>
                    <a:pt x="193" y="72"/>
                    <a:pt x="140" y="189"/>
                  </a:cubicBezTo>
                  <a:cubicBezTo>
                    <a:pt x="114" y="239"/>
                    <a:pt x="102" y="289"/>
                    <a:pt x="77" y="340"/>
                  </a:cubicBezTo>
                  <a:cubicBezTo>
                    <a:pt x="1" y="504"/>
                    <a:pt x="77" y="693"/>
                    <a:pt x="253" y="756"/>
                  </a:cubicBezTo>
                  <a:lnTo>
                    <a:pt x="2987" y="1890"/>
                  </a:lnTo>
                  <a:cubicBezTo>
                    <a:pt x="3027" y="1909"/>
                    <a:pt x="3070" y="1919"/>
                    <a:pt x="3113" y="1919"/>
                  </a:cubicBezTo>
                  <a:cubicBezTo>
                    <a:pt x="3235" y="1919"/>
                    <a:pt x="3357" y="1844"/>
                    <a:pt x="3403" y="1713"/>
                  </a:cubicBezTo>
                  <a:cubicBezTo>
                    <a:pt x="3479" y="1549"/>
                    <a:pt x="3403" y="1360"/>
                    <a:pt x="3252" y="1285"/>
                  </a:cubicBezTo>
                  <a:lnTo>
                    <a:pt x="568" y="37"/>
                  </a:lnTo>
                  <a:cubicBezTo>
                    <a:pt x="521" y="12"/>
                    <a:pt x="471" y="0"/>
                    <a:pt x="42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45"/>
            <p:cNvSpPr/>
            <p:nvPr/>
          </p:nvSpPr>
          <p:spPr>
            <a:xfrm>
              <a:off x="5552225" y="2432700"/>
              <a:ext cx="81925" cy="57850"/>
            </a:xfrm>
            <a:custGeom>
              <a:rect b="b" l="l" r="r" t="t"/>
              <a:pathLst>
                <a:path extrusionOk="0" h="2314" w="3277">
                  <a:moveTo>
                    <a:pt x="2821" y="0"/>
                  </a:moveTo>
                  <a:cubicBezTo>
                    <a:pt x="2759" y="0"/>
                    <a:pt x="2698" y="19"/>
                    <a:pt x="2646" y="56"/>
                  </a:cubicBezTo>
                  <a:lnTo>
                    <a:pt x="189" y="1707"/>
                  </a:lnTo>
                  <a:cubicBezTo>
                    <a:pt x="38" y="1807"/>
                    <a:pt x="0" y="2009"/>
                    <a:pt x="101" y="2160"/>
                  </a:cubicBezTo>
                  <a:cubicBezTo>
                    <a:pt x="158" y="2258"/>
                    <a:pt x="262" y="2314"/>
                    <a:pt x="373" y="2314"/>
                  </a:cubicBezTo>
                  <a:cubicBezTo>
                    <a:pt x="434" y="2314"/>
                    <a:pt x="497" y="2297"/>
                    <a:pt x="555" y="2261"/>
                  </a:cubicBezTo>
                  <a:lnTo>
                    <a:pt x="3075" y="724"/>
                  </a:lnTo>
                  <a:cubicBezTo>
                    <a:pt x="3226" y="636"/>
                    <a:pt x="3276" y="434"/>
                    <a:pt x="3176" y="283"/>
                  </a:cubicBezTo>
                  <a:cubicBezTo>
                    <a:pt x="3150" y="232"/>
                    <a:pt x="3125" y="195"/>
                    <a:pt x="3087" y="157"/>
                  </a:cubicBezTo>
                  <a:cubicBezTo>
                    <a:pt x="3032" y="54"/>
                    <a:pt x="2926" y="0"/>
                    <a:pt x="282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45"/>
            <p:cNvSpPr/>
            <p:nvPr/>
          </p:nvSpPr>
          <p:spPr>
            <a:xfrm>
              <a:off x="4887825" y="2417825"/>
              <a:ext cx="80050" cy="60225"/>
            </a:xfrm>
            <a:custGeom>
              <a:rect b="b" l="l" r="r" t="t"/>
              <a:pathLst>
                <a:path extrusionOk="0" h="2409" w="3202">
                  <a:moveTo>
                    <a:pt x="444" y="1"/>
                  </a:moveTo>
                  <a:cubicBezTo>
                    <a:pt x="346" y="1"/>
                    <a:pt x="249" y="46"/>
                    <a:pt x="190" y="134"/>
                  </a:cubicBezTo>
                  <a:lnTo>
                    <a:pt x="102" y="260"/>
                  </a:lnTo>
                  <a:cubicBezTo>
                    <a:pt x="1" y="412"/>
                    <a:pt x="39" y="613"/>
                    <a:pt x="190" y="714"/>
                  </a:cubicBezTo>
                  <a:lnTo>
                    <a:pt x="2647" y="2352"/>
                  </a:lnTo>
                  <a:cubicBezTo>
                    <a:pt x="2699" y="2390"/>
                    <a:pt x="2762" y="2408"/>
                    <a:pt x="2826" y="2408"/>
                  </a:cubicBezTo>
                  <a:cubicBezTo>
                    <a:pt x="2931" y="2408"/>
                    <a:pt x="3038" y="2358"/>
                    <a:pt x="3101" y="2264"/>
                  </a:cubicBezTo>
                  <a:cubicBezTo>
                    <a:pt x="3202" y="2125"/>
                    <a:pt x="3164" y="1924"/>
                    <a:pt x="3025" y="1823"/>
                  </a:cubicBezTo>
                  <a:lnTo>
                    <a:pt x="644" y="71"/>
                  </a:lnTo>
                  <a:cubicBezTo>
                    <a:pt x="586" y="24"/>
                    <a:pt x="515" y="1"/>
                    <a:pt x="44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45"/>
            <p:cNvSpPr/>
            <p:nvPr/>
          </p:nvSpPr>
          <p:spPr>
            <a:xfrm>
              <a:off x="5508425" y="2365875"/>
              <a:ext cx="72800" cy="68850"/>
            </a:xfrm>
            <a:custGeom>
              <a:rect b="b" l="l" r="r" t="t"/>
              <a:pathLst>
                <a:path extrusionOk="0" h="2754" w="2912">
                  <a:moveTo>
                    <a:pt x="2445" y="1"/>
                  </a:moveTo>
                  <a:cubicBezTo>
                    <a:pt x="2363" y="1"/>
                    <a:pt x="2281" y="32"/>
                    <a:pt x="2218" y="95"/>
                  </a:cubicBezTo>
                  <a:lnTo>
                    <a:pt x="127" y="2187"/>
                  </a:lnTo>
                  <a:cubicBezTo>
                    <a:pt x="1" y="2313"/>
                    <a:pt x="1" y="2515"/>
                    <a:pt x="127" y="2641"/>
                  </a:cubicBezTo>
                  <a:cubicBezTo>
                    <a:pt x="194" y="2715"/>
                    <a:pt x="283" y="2753"/>
                    <a:pt x="371" y="2753"/>
                  </a:cubicBezTo>
                  <a:cubicBezTo>
                    <a:pt x="447" y="2753"/>
                    <a:pt x="522" y="2724"/>
                    <a:pt x="580" y="2666"/>
                  </a:cubicBezTo>
                  <a:lnTo>
                    <a:pt x="2760" y="662"/>
                  </a:lnTo>
                  <a:cubicBezTo>
                    <a:pt x="2899" y="549"/>
                    <a:pt x="2911" y="335"/>
                    <a:pt x="2785" y="209"/>
                  </a:cubicBezTo>
                  <a:lnTo>
                    <a:pt x="2672" y="95"/>
                  </a:lnTo>
                  <a:cubicBezTo>
                    <a:pt x="2609" y="32"/>
                    <a:pt x="2527" y="1"/>
                    <a:pt x="244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45"/>
            <p:cNvSpPr/>
            <p:nvPr/>
          </p:nvSpPr>
          <p:spPr>
            <a:xfrm>
              <a:off x="4943275" y="2353000"/>
              <a:ext cx="70600" cy="70875"/>
            </a:xfrm>
            <a:custGeom>
              <a:rect b="b" l="l" r="r" t="t"/>
              <a:pathLst>
                <a:path extrusionOk="0" h="2835" w="2824">
                  <a:moveTo>
                    <a:pt x="472" y="1"/>
                  </a:moveTo>
                  <a:cubicBezTo>
                    <a:pt x="390" y="1"/>
                    <a:pt x="308" y="32"/>
                    <a:pt x="240" y="94"/>
                  </a:cubicBezTo>
                  <a:lnTo>
                    <a:pt x="127" y="195"/>
                  </a:lnTo>
                  <a:cubicBezTo>
                    <a:pt x="1" y="321"/>
                    <a:pt x="1" y="535"/>
                    <a:pt x="127" y="661"/>
                  </a:cubicBezTo>
                  <a:lnTo>
                    <a:pt x="2231" y="2740"/>
                  </a:lnTo>
                  <a:cubicBezTo>
                    <a:pt x="2288" y="2803"/>
                    <a:pt x="2370" y="2834"/>
                    <a:pt x="2453" y="2834"/>
                  </a:cubicBezTo>
                  <a:cubicBezTo>
                    <a:pt x="2537" y="2834"/>
                    <a:pt x="2622" y="2803"/>
                    <a:pt x="2685" y="2740"/>
                  </a:cubicBezTo>
                  <a:cubicBezTo>
                    <a:pt x="2811" y="2614"/>
                    <a:pt x="2823" y="2412"/>
                    <a:pt x="2697" y="2286"/>
                  </a:cubicBezTo>
                  <a:lnTo>
                    <a:pt x="706" y="106"/>
                  </a:lnTo>
                  <a:cubicBezTo>
                    <a:pt x="642" y="35"/>
                    <a:pt x="557" y="1"/>
                    <a:pt x="47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45"/>
            <p:cNvSpPr/>
            <p:nvPr/>
          </p:nvSpPr>
          <p:spPr>
            <a:xfrm>
              <a:off x="5454250" y="2310450"/>
              <a:ext cx="62400" cy="77925"/>
            </a:xfrm>
            <a:custGeom>
              <a:rect b="b" l="l" r="r" t="t"/>
              <a:pathLst>
                <a:path extrusionOk="0" h="3117" w="2496">
                  <a:moveTo>
                    <a:pt x="2006" y="1"/>
                  </a:moveTo>
                  <a:cubicBezTo>
                    <a:pt x="1904" y="1"/>
                    <a:pt x="1802" y="51"/>
                    <a:pt x="1739" y="145"/>
                  </a:cubicBezTo>
                  <a:lnTo>
                    <a:pt x="101" y="2602"/>
                  </a:lnTo>
                  <a:cubicBezTo>
                    <a:pt x="0" y="2753"/>
                    <a:pt x="38" y="2955"/>
                    <a:pt x="189" y="3056"/>
                  </a:cubicBezTo>
                  <a:cubicBezTo>
                    <a:pt x="245" y="3096"/>
                    <a:pt x="310" y="3116"/>
                    <a:pt x="376" y="3116"/>
                  </a:cubicBezTo>
                  <a:cubicBezTo>
                    <a:pt x="475" y="3116"/>
                    <a:pt x="575" y="3071"/>
                    <a:pt x="643" y="2980"/>
                  </a:cubicBezTo>
                  <a:lnTo>
                    <a:pt x="2382" y="599"/>
                  </a:lnTo>
                  <a:cubicBezTo>
                    <a:pt x="2495" y="460"/>
                    <a:pt x="2470" y="246"/>
                    <a:pt x="2319" y="145"/>
                  </a:cubicBezTo>
                  <a:lnTo>
                    <a:pt x="2180" y="57"/>
                  </a:lnTo>
                  <a:cubicBezTo>
                    <a:pt x="2128" y="19"/>
                    <a:pt x="2067" y="1"/>
                    <a:pt x="200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45"/>
            <p:cNvSpPr/>
            <p:nvPr/>
          </p:nvSpPr>
          <p:spPr>
            <a:xfrm>
              <a:off x="5010075" y="2300475"/>
              <a:ext cx="60175" cy="79300"/>
            </a:xfrm>
            <a:custGeom>
              <a:rect b="b" l="l" r="r" t="t"/>
              <a:pathLst>
                <a:path extrusionOk="0" h="3172" w="2407">
                  <a:moveTo>
                    <a:pt x="500" y="0"/>
                  </a:moveTo>
                  <a:cubicBezTo>
                    <a:pt x="441" y="0"/>
                    <a:pt x="381" y="17"/>
                    <a:pt x="328" y="53"/>
                  </a:cubicBezTo>
                  <a:lnTo>
                    <a:pt x="202" y="128"/>
                  </a:lnTo>
                  <a:cubicBezTo>
                    <a:pt x="50" y="229"/>
                    <a:pt x="0" y="431"/>
                    <a:pt x="113" y="582"/>
                  </a:cubicBezTo>
                  <a:lnTo>
                    <a:pt x="1764" y="3039"/>
                  </a:lnTo>
                  <a:cubicBezTo>
                    <a:pt x="1826" y="3124"/>
                    <a:pt x="1927" y="3172"/>
                    <a:pt x="2027" y="3172"/>
                  </a:cubicBezTo>
                  <a:cubicBezTo>
                    <a:pt x="2090" y="3172"/>
                    <a:pt x="2152" y="3153"/>
                    <a:pt x="2205" y="3115"/>
                  </a:cubicBezTo>
                  <a:cubicBezTo>
                    <a:pt x="2356" y="3026"/>
                    <a:pt x="2407" y="2825"/>
                    <a:pt x="2306" y="2674"/>
                  </a:cubicBezTo>
                  <a:lnTo>
                    <a:pt x="769" y="153"/>
                  </a:lnTo>
                  <a:cubicBezTo>
                    <a:pt x="712" y="56"/>
                    <a:pt x="607" y="0"/>
                    <a:pt x="50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45"/>
            <p:cNvSpPr/>
            <p:nvPr/>
          </p:nvSpPr>
          <p:spPr>
            <a:xfrm>
              <a:off x="5392175" y="2268775"/>
              <a:ext cx="49800" cy="84550"/>
            </a:xfrm>
            <a:custGeom>
              <a:rect b="b" l="l" r="r" t="t"/>
              <a:pathLst>
                <a:path extrusionOk="0" h="3382" w="1992">
                  <a:moveTo>
                    <a:pt x="1495" y="1"/>
                  </a:moveTo>
                  <a:cubicBezTo>
                    <a:pt x="1367" y="1"/>
                    <a:pt x="1246" y="74"/>
                    <a:pt x="1198" y="199"/>
                  </a:cubicBezTo>
                  <a:lnTo>
                    <a:pt x="64" y="2933"/>
                  </a:lnTo>
                  <a:cubicBezTo>
                    <a:pt x="1" y="3097"/>
                    <a:pt x="76" y="3286"/>
                    <a:pt x="240" y="3349"/>
                  </a:cubicBezTo>
                  <a:cubicBezTo>
                    <a:pt x="287" y="3371"/>
                    <a:pt x="335" y="3381"/>
                    <a:pt x="383" y="3381"/>
                  </a:cubicBezTo>
                  <a:cubicBezTo>
                    <a:pt x="502" y="3381"/>
                    <a:pt x="615" y="3315"/>
                    <a:pt x="669" y="3198"/>
                  </a:cubicBezTo>
                  <a:lnTo>
                    <a:pt x="1916" y="527"/>
                  </a:lnTo>
                  <a:cubicBezTo>
                    <a:pt x="1992" y="363"/>
                    <a:pt x="1929" y="161"/>
                    <a:pt x="1765" y="98"/>
                  </a:cubicBezTo>
                  <a:lnTo>
                    <a:pt x="1614" y="23"/>
                  </a:lnTo>
                  <a:cubicBezTo>
                    <a:pt x="1575" y="8"/>
                    <a:pt x="1535" y="1"/>
                    <a:pt x="1495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45"/>
            <p:cNvSpPr/>
            <p:nvPr/>
          </p:nvSpPr>
          <p:spPr>
            <a:xfrm>
              <a:off x="5085975" y="2261900"/>
              <a:ext cx="47275" cy="85675"/>
            </a:xfrm>
            <a:custGeom>
              <a:rect b="b" l="l" r="r" t="t"/>
              <a:pathLst>
                <a:path extrusionOk="0" h="3427" w="1891">
                  <a:moveTo>
                    <a:pt x="508" y="0"/>
                  </a:moveTo>
                  <a:cubicBezTo>
                    <a:pt x="470" y="0"/>
                    <a:pt x="430" y="7"/>
                    <a:pt x="391" y="20"/>
                  </a:cubicBezTo>
                  <a:lnTo>
                    <a:pt x="253" y="83"/>
                  </a:lnTo>
                  <a:cubicBezTo>
                    <a:pt x="89" y="146"/>
                    <a:pt x="1" y="335"/>
                    <a:pt x="76" y="499"/>
                  </a:cubicBezTo>
                  <a:lnTo>
                    <a:pt x="1211" y="3234"/>
                  </a:lnTo>
                  <a:cubicBezTo>
                    <a:pt x="1266" y="3354"/>
                    <a:pt x="1383" y="3427"/>
                    <a:pt x="1506" y="3427"/>
                  </a:cubicBezTo>
                  <a:cubicBezTo>
                    <a:pt x="1551" y="3427"/>
                    <a:pt x="1596" y="3418"/>
                    <a:pt x="1639" y="3397"/>
                  </a:cubicBezTo>
                  <a:cubicBezTo>
                    <a:pt x="1803" y="3347"/>
                    <a:pt x="1891" y="3158"/>
                    <a:pt x="1828" y="2994"/>
                  </a:cubicBezTo>
                  <a:lnTo>
                    <a:pt x="807" y="209"/>
                  </a:lnTo>
                  <a:cubicBezTo>
                    <a:pt x="768" y="82"/>
                    <a:pt x="644" y="0"/>
                    <a:pt x="50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45"/>
            <p:cNvSpPr/>
            <p:nvPr/>
          </p:nvSpPr>
          <p:spPr>
            <a:xfrm>
              <a:off x="5324775" y="2242575"/>
              <a:ext cx="35625" cy="88725"/>
            </a:xfrm>
            <a:custGeom>
              <a:rect b="b" l="l" r="r" t="t"/>
              <a:pathLst>
                <a:path extrusionOk="0" h="3549" w="1425">
                  <a:moveTo>
                    <a:pt x="898" y="0"/>
                  </a:moveTo>
                  <a:cubicBezTo>
                    <a:pt x="754" y="0"/>
                    <a:pt x="626" y="104"/>
                    <a:pt x="605" y="252"/>
                  </a:cubicBezTo>
                  <a:lnTo>
                    <a:pt x="38" y="3162"/>
                  </a:lnTo>
                  <a:cubicBezTo>
                    <a:pt x="0" y="3326"/>
                    <a:pt x="114" y="3503"/>
                    <a:pt x="290" y="3540"/>
                  </a:cubicBezTo>
                  <a:lnTo>
                    <a:pt x="303" y="3540"/>
                  </a:lnTo>
                  <a:cubicBezTo>
                    <a:pt x="326" y="3546"/>
                    <a:pt x="349" y="3548"/>
                    <a:pt x="372" y="3548"/>
                  </a:cubicBezTo>
                  <a:cubicBezTo>
                    <a:pt x="513" y="3548"/>
                    <a:pt x="648" y="3453"/>
                    <a:pt x="681" y="3301"/>
                  </a:cubicBezTo>
                  <a:lnTo>
                    <a:pt x="1386" y="428"/>
                  </a:lnTo>
                  <a:cubicBezTo>
                    <a:pt x="1424" y="252"/>
                    <a:pt x="1323" y="75"/>
                    <a:pt x="1147" y="37"/>
                  </a:cubicBezTo>
                  <a:lnTo>
                    <a:pt x="983" y="12"/>
                  </a:lnTo>
                  <a:cubicBezTo>
                    <a:pt x="955" y="4"/>
                    <a:pt x="926" y="0"/>
                    <a:pt x="898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45"/>
            <p:cNvSpPr/>
            <p:nvPr/>
          </p:nvSpPr>
          <p:spPr>
            <a:xfrm>
              <a:off x="5168825" y="2239225"/>
              <a:ext cx="32475" cy="89225"/>
            </a:xfrm>
            <a:custGeom>
              <a:rect b="b" l="l" r="r" t="t"/>
              <a:pathLst>
                <a:path extrusionOk="0" h="3569" w="1299">
                  <a:moveTo>
                    <a:pt x="509" y="1"/>
                  </a:moveTo>
                  <a:cubicBezTo>
                    <a:pt x="487" y="1"/>
                    <a:pt x="465" y="3"/>
                    <a:pt x="442" y="8"/>
                  </a:cubicBezTo>
                  <a:lnTo>
                    <a:pt x="291" y="33"/>
                  </a:lnTo>
                  <a:cubicBezTo>
                    <a:pt x="114" y="58"/>
                    <a:pt x="1" y="234"/>
                    <a:pt x="39" y="411"/>
                  </a:cubicBezTo>
                  <a:lnTo>
                    <a:pt x="618" y="3309"/>
                  </a:lnTo>
                  <a:cubicBezTo>
                    <a:pt x="640" y="3463"/>
                    <a:pt x="777" y="3568"/>
                    <a:pt x="928" y="3568"/>
                  </a:cubicBezTo>
                  <a:cubicBezTo>
                    <a:pt x="951" y="3568"/>
                    <a:pt x="973" y="3566"/>
                    <a:pt x="996" y="3561"/>
                  </a:cubicBezTo>
                  <a:cubicBezTo>
                    <a:pt x="1173" y="3536"/>
                    <a:pt x="1299" y="3372"/>
                    <a:pt x="1261" y="3196"/>
                  </a:cubicBezTo>
                  <a:lnTo>
                    <a:pt x="820" y="272"/>
                  </a:lnTo>
                  <a:cubicBezTo>
                    <a:pt x="798" y="117"/>
                    <a:pt x="668" y="1"/>
                    <a:pt x="50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45"/>
            <p:cNvSpPr/>
            <p:nvPr/>
          </p:nvSpPr>
          <p:spPr>
            <a:xfrm>
              <a:off x="5252000" y="2231525"/>
              <a:ext cx="19875" cy="90125"/>
            </a:xfrm>
            <a:custGeom>
              <a:rect b="b" l="l" r="r" t="t"/>
              <a:pathLst>
                <a:path extrusionOk="0" h="3605" w="795">
                  <a:moveTo>
                    <a:pt x="316" y="1"/>
                  </a:moveTo>
                  <a:cubicBezTo>
                    <a:pt x="139" y="1"/>
                    <a:pt x="1" y="152"/>
                    <a:pt x="1" y="328"/>
                  </a:cubicBezTo>
                  <a:lnTo>
                    <a:pt x="51" y="3289"/>
                  </a:lnTo>
                  <a:cubicBezTo>
                    <a:pt x="51" y="3466"/>
                    <a:pt x="190" y="3604"/>
                    <a:pt x="379" y="3604"/>
                  </a:cubicBezTo>
                  <a:cubicBezTo>
                    <a:pt x="555" y="3604"/>
                    <a:pt x="694" y="3466"/>
                    <a:pt x="706" y="3289"/>
                  </a:cubicBezTo>
                  <a:lnTo>
                    <a:pt x="794" y="328"/>
                  </a:lnTo>
                  <a:cubicBezTo>
                    <a:pt x="794" y="152"/>
                    <a:pt x="656" y="1"/>
                    <a:pt x="47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45"/>
            <p:cNvSpPr/>
            <p:nvPr/>
          </p:nvSpPr>
          <p:spPr>
            <a:xfrm>
              <a:off x="5218300" y="2653400"/>
              <a:ext cx="95775" cy="73575"/>
            </a:xfrm>
            <a:custGeom>
              <a:rect b="b" l="l" r="r" t="t"/>
              <a:pathLst>
                <a:path extrusionOk="0" h="2943" w="3831">
                  <a:moveTo>
                    <a:pt x="1923" y="0"/>
                  </a:moveTo>
                  <a:cubicBezTo>
                    <a:pt x="1629" y="0"/>
                    <a:pt x="1331" y="89"/>
                    <a:pt x="1071" y="275"/>
                  </a:cubicBezTo>
                  <a:cubicBezTo>
                    <a:pt x="0" y="1019"/>
                    <a:pt x="378" y="2695"/>
                    <a:pt x="1676" y="2922"/>
                  </a:cubicBezTo>
                  <a:cubicBezTo>
                    <a:pt x="1762" y="2936"/>
                    <a:pt x="1847" y="2943"/>
                    <a:pt x="1930" y="2943"/>
                  </a:cubicBezTo>
                  <a:cubicBezTo>
                    <a:pt x="3077" y="2943"/>
                    <a:pt x="3830" y="1616"/>
                    <a:pt x="3125" y="628"/>
                  </a:cubicBezTo>
                  <a:cubicBezTo>
                    <a:pt x="2840" y="220"/>
                    <a:pt x="2386" y="0"/>
                    <a:pt x="1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45"/>
            <p:cNvSpPr/>
            <p:nvPr/>
          </p:nvSpPr>
          <p:spPr>
            <a:xfrm>
              <a:off x="5122200" y="2485750"/>
              <a:ext cx="158175" cy="217850"/>
            </a:xfrm>
            <a:custGeom>
              <a:rect b="b" l="l" r="r" t="t"/>
              <a:pathLst>
                <a:path extrusionOk="0" h="8714" w="6327">
                  <a:moveTo>
                    <a:pt x="1" y="0"/>
                  </a:moveTo>
                  <a:lnTo>
                    <a:pt x="5558" y="8569"/>
                  </a:lnTo>
                  <a:cubicBezTo>
                    <a:pt x="5613" y="8663"/>
                    <a:pt x="5717" y="8714"/>
                    <a:pt x="5824" y="8714"/>
                  </a:cubicBezTo>
                  <a:cubicBezTo>
                    <a:pt x="5889" y="8714"/>
                    <a:pt x="5955" y="8695"/>
                    <a:pt x="6012" y="8657"/>
                  </a:cubicBezTo>
                  <a:lnTo>
                    <a:pt x="6138" y="8569"/>
                  </a:lnTo>
                  <a:cubicBezTo>
                    <a:pt x="6289" y="8456"/>
                    <a:pt x="6327" y="8254"/>
                    <a:pt x="6213" y="81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45"/>
            <p:cNvSpPr/>
            <p:nvPr/>
          </p:nvSpPr>
          <p:spPr>
            <a:xfrm>
              <a:off x="5612075" y="2674425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288" y="1"/>
                  </a:moveTo>
                  <a:cubicBezTo>
                    <a:pt x="3280" y="1"/>
                    <a:pt x="3272" y="1"/>
                    <a:pt x="3264" y="1"/>
                  </a:cubicBezTo>
                  <a:lnTo>
                    <a:pt x="315" y="127"/>
                  </a:lnTo>
                  <a:cubicBezTo>
                    <a:pt x="139" y="127"/>
                    <a:pt x="0" y="279"/>
                    <a:pt x="0" y="455"/>
                  </a:cubicBezTo>
                  <a:lnTo>
                    <a:pt x="0" y="468"/>
                  </a:lnTo>
                  <a:cubicBezTo>
                    <a:pt x="13" y="644"/>
                    <a:pt x="152" y="783"/>
                    <a:pt x="328" y="783"/>
                  </a:cubicBezTo>
                  <a:lnTo>
                    <a:pt x="3277" y="783"/>
                  </a:lnTo>
                  <a:cubicBezTo>
                    <a:pt x="3466" y="783"/>
                    <a:pt x="3604" y="631"/>
                    <a:pt x="3604" y="442"/>
                  </a:cubicBezTo>
                  <a:lnTo>
                    <a:pt x="3604" y="316"/>
                  </a:lnTo>
                  <a:cubicBezTo>
                    <a:pt x="3604" y="135"/>
                    <a:pt x="3465" y="1"/>
                    <a:pt x="3288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45"/>
            <p:cNvSpPr/>
            <p:nvPr/>
          </p:nvSpPr>
          <p:spPr>
            <a:xfrm>
              <a:off x="4811600" y="2666250"/>
              <a:ext cx="90125" cy="19575"/>
            </a:xfrm>
            <a:custGeom>
              <a:rect b="b" l="l" r="r" t="t"/>
              <a:pathLst>
                <a:path extrusionOk="0" h="783" w="3605">
                  <a:moveTo>
                    <a:pt x="353" y="1"/>
                  </a:moveTo>
                  <a:cubicBezTo>
                    <a:pt x="164" y="1"/>
                    <a:pt x="13" y="139"/>
                    <a:pt x="13" y="316"/>
                  </a:cubicBezTo>
                  <a:lnTo>
                    <a:pt x="13" y="454"/>
                  </a:lnTo>
                  <a:cubicBezTo>
                    <a:pt x="0" y="643"/>
                    <a:pt x="152" y="782"/>
                    <a:pt x="328" y="782"/>
                  </a:cubicBezTo>
                  <a:lnTo>
                    <a:pt x="3277" y="782"/>
                  </a:lnTo>
                  <a:cubicBezTo>
                    <a:pt x="3453" y="782"/>
                    <a:pt x="3604" y="643"/>
                    <a:pt x="3604" y="467"/>
                  </a:cubicBezTo>
                  <a:cubicBezTo>
                    <a:pt x="3604" y="291"/>
                    <a:pt x="3466" y="139"/>
                    <a:pt x="3289" y="127"/>
                  </a:cubicBezTo>
                  <a:lnTo>
                    <a:pt x="353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" name="Google Shape;1321;p45"/>
          <p:cNvSpPr txBox="1"/>
          <p:nvPr>
            <p:ph idx="2" type="ctrTitle"/>
          </p:nvPr>
        </p:nvSpPr>
        <p:spPr>
          <a:xfrm>
            <a:off x="362377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2"/>
                </a:solidFill>
              </a:rPr>
              <a:t>OCTOBER 14</a:t>
            </a:r>
            <a:endParaRPr sz="1600">
              <a:solidFill>
                <a:schemeClr val="accent2"/>
              </a:solidFill>
            </a:endParaRPr>
          </a:p>
        </p:txBody>
      </p:sp>
      <p:sp>
        <p:nvSpPr>
          <p:cNvPr id="1322" name="Google Shape;1322;p45"/>
          <p:cNvSpPr txBox="1"/>
          <p:nvPr>
            <p:ph type="ctrTitle"/>
          </p:nvPr>
        </p:nvSpPr>
        <p:spPr>
          <a:xfrm>
            <a:off x="1011829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</a:rPr>
              <a:t>JUNE 2</a:t>
            </a:r>
            <a:endParaRPr sz="1600">
              <a:solidFill>
                <a:schemeClr val="accent1"/>
              </a:solidFill>
            </a:endParaRPr>
          </a:p>
        </p:txBody>
      </p:sp>
      <p:sp>
        <p:nvSpPr>
          <p:cNvPr id="1323" name="Google Shape;1323;p45"/>
          <p:cNvSpPr txBox="1"/>
          <p:nvPr>
            <p:ph idx="4" type="ctrTitle"/>
          </p:nvPr>
        </p:nvSpPr>
        <p:spPr>
          <a:xfrm>
            <a:off x="6245202" y="1801977"/>
            <a:ext cx="1881300" cy="4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</a:rPr>
              <a:t>JANUARY 23</a:t>
            </a:r>
            <a:endParaRPr sz="16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4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SNEAK PEEK</a:t>
            </a:r>
            <a:endParaRPr/>
          </a:p>
        </p:txBody>
      </p:sp>
      <p:sp>
        <p:nvSpPr>
          <p:cNvPr id="1329" name="Google Shape;1329;p46"/>
          <p:cNvSpPr txBox="1"/>
          <p:nvPr>
            <p:ph idx="1" type="body"/>
          </p:nvPr>
        </p:nvSpPr>
        <p:spPr>
          <a:xfrm>
            <a:off x="2370564" y="3979875"/>
            <a:ext cx="40467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replace the images on these screens with your own work</a:t>
            </a:r>
            <a:endParaRPr/>
          </a:p>
        </p:txBody>
      </p:sp>
      <p:grpSp>
        <p:nvGrpSpPr>
          <p:cNvPr id="1330" name="Google Shape;1330;p46"/>
          <p:cNvGrpSpPr/>
          <p:nvPr/>
        </p:nvGrpSpPr>
        <p:grpSpPr>
          <a:xfrm>
            <a:off x="2865643" y="1274393"/>
            <a:ext cx="3079859" cy="2420090"/>
            <a:chOff x="1153225" y="1597649"/>
            <a:chExt cx="3842140" cy="3019074"/>
          </a:xfrm>
        </p:grpSpPr>
        <p:grpSp>
          <p:nvGrpSpPr>
            <p:cNvPr id="1331" name="Google Shape;1331;p46"/>
            <p:cNvGrpSpPr/>
            <p:nvPr/>
          </p:nvGrpSpPr>
          <p:grpSpPr>
            <a:xfrm>
              <a:off x="1153225" y="1597649"/>
              <a:ext cx="3842140" cy="3019074"/>
              <a:chOff x="238125" y="1676700"/>
              <a:chExt cx="2045650" cy="1779275"/>
            </a:xfrm>
          </p:grpSpPr>
          <p:sp>
            <p:nvSpPr>
              <p:cNvPr id="1332" name="Google Shape;1332;p46"/>
              <p:cNvSpPr/>
              <p:nvPr/>
            </p:nvSpPr>
            <p:spPr>
              <a:xfrm>
                <a:off x="1006875" y="3190025"/>
                <a:ext cx="508150" cy="247100"/>
              </a:xfrm>
              <a:custGeom>
                <a:rect b="b" l="l" r="r" t="t"/>
                <a:pathLst>
                  <a:path extrusionOk="0" h="9884" w="20326">
                    <a:moveTo>
                      <a:pt x="2967" y="0"/>
                    </a:moveTo>
                    <a:lnTo>
                      <a:pt x="0" y="9884"/>
                    </a:lnTo>
                    <a:lnTo>
                      <a:pt x="20325" y="9884"/>
                    </a:lnTo>
                    <a:lnTo>
                      <a:pt x="173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3" name="Google Shape;1333;p46"/>
              <p:cNvSpPr/>
              <p:nvPr/>
            </p:nvSpPr>
            <p:spPr>
              <a:xfrm>
                <a:off x="1021625" y="3190025"/>
                <a:ext cx="452425" cy="197525"/>
              </a:xfrm>
              <a:custGeom>
                <a:rect b="b" l="l" r="r" t="t"/>
                <a:pathLst>
                  <a:path extrusionOk="0" h="7901" w="18097">
                    <a:moveTo>
                      <a:pt x="2377" y="0"/>
                    </a:moveTo>
                    <a:lnTo>
                      <a:pt x="0" y="7901"/>
                    </a:lnTo>
                    <a:cubicBezTo>
                      <a:pt x="6032" y="6753"/>
                      <a:pt x="12064" y="5557"/>
                      <a:pt x="18096" y="4442"/>
                    </a:cubicBezTo>
                    <a:lnTo>
                      <a:pt x="167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4" name="Google Shape;1334;p46"/>
              <p:cNvSpPr/>
              <p:nvPr/>
            </p:nvSpPr>
            <p:spPr>
              <a:xfrm>
                <a:off x="968750" y="3417450"/>
                <a:ext cx="584375" cy="38525"/>
              </a:xfrm>
              <a:custGeom>
                <a:rect b="b" l="l" r="r" t="t"/>
                <a:pathLst>
                  <a:path extrusionOk="0" h="1541" w="23375">
                    <a:moveTo>
                      <a:pt x="492" y="0"/>
                    </a:moveTo>
                    <a:cubicBezTo>
                      <a:pt x="214" y="0"/>
                      <a:pt x="1" y="230"/>
                      <a:pt x="1" y="492"/>
                    </a:cubicBezTo>
                    <a:lnTo>
                      <a:pt x="1" y="1541"/>
                    </a:lnTo>
                    <a:lnTo>
                      <a:pt x="23375" y="1541"/>
                    </a:lnTo>
                    <a:lnTo>
                      <a:pt x="23375" y="492"/>
                    </a:lnTo>
                    <a:cubicBezTo>
                      <a:pt x="23375" y="213"/>
                      <a:pt x="23145" y="0"/>
                      <a:pt x="228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5" name="Google Shape;1335;p46"/>
              <p:cNvSpPr/>
              <p:nvPr/>
            </p:nvSpPr>
            <p:spPr>
              <a:xfrm>
                <a:off x="238125" y="1777900"/>
                <a:ext cx="2045650" cy="1461300"/>
              </a:xfrm>
              <a:custGeom>
                <a:rect b="b" l="l" r="r" t="t"/>
                <a:pathLst>
                  <a:path extrusionOk="0" h="58452" w="81826">
                    <a:moveTo>
                      <a:pt x="1574" y="1"/>
                    </a:moveTo>
                    <a:cubicBezTo>
                      <a:pt x="705" y="1"/>
                      <a:pt x="0" y="689"/>
                      <a:pt x="0" y="1558"/>
                    </a:cubicBezTo>
                    <a:lnTo>
                      <a:pt x="0" y="56895"/>
                    </a:lnTo>
                    <a:cubicBezTo>
                      <a:pt x="0" y="57764"/>
                      <a:pt x="705" y="58452"/>
                      <a:pt x="1574" y="58452"/>
                    </a:cubicBezTo>
                    <a:lnTo>
                      <a:pt x="80252" y="58452"/>
                    </a:lnTo>
                    <a:cubicBezTo>
                      <a:pt x="81121" y="58452"/>
                      <a:pt x="81826" y="57764"/>
                      <a:pt x="81826" y="56895"/>
                    </a:cubicBezTo>
                    <a:lnTo>
                      <a:pt x="81826" y="1558"/>
                    </a:lnTo>
                    <a:cubicBezTo>
                      <a:pt x="81826" y="689"/>
                      <a:pt x="81121" y="1"/>
                      <a:pt x="8025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6" name="Google Shape;1336;p46"/>
              <p:cNvSpPr/>
              <p:nvPr/>
            </p:nvSpPr>
            <p:spPr>
              <a:xfrm>
                <a:off x="238125" y="1676700"/>
                <a:ext cx="2045650" cy="1390400"/>
              </a:xfrm>
              <a:custGeom>
                <a:rect b="b" l="l" r="r" t="t"/>
                <a:pathLst>
                  <a:path extrusionOk="0" h="55616" w="81826">
                    <a:moveTo>
                      <a:pt x="2836" y="0"/>
                    </a:moveTo>
                    <a:cubicBezTo>
                      <a:pt x="1279" y="0"/>
                      <a:pt x="0" y="1279"/>
                      <a:pt x="0" y="2836"/>
                    </a:cubicBezTo>
                    <a:lnTo>
                      <a:pt x="0" y="55616"/>
                    </a:lnTo>
                    <a:lnTo>
                      <a:pt x="81826" y="55616"/>
                    </a:lnTo>
                    <a:lnTo>
                      <a:pt x="81826" y="2836"/>
                    </a:lnTo>
                    <a:cubicBezTo>
                      <a:pt x="81826" y="1279"/>
                      <a:pt x="80547" y="0"/>
                      <a:pt x="7897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7" name="Google Shape;1337;p46"/>
              <p:cNvSpPr/>
              <p:nvPr/>
            </p:nvSpPr>
            <p:spPr>
              <a:xfrm>
                <a:off x="346300" y="1773800"/>
                <a:ext cx="1829300" cy="1140050"/>
              </a:xfrm>
              <a:custGeom>
                <a:rect b="b" l="l" r="r" t="t"/>
                <a:pathLst>
                  <a:path extrusionOk="0" h="45602" w="73172">
                    <a:moveTo>
                      <a:pt x="426" y="1"/>
                    </a:moveTo>
                    <a:cubicBezTo>
                      <a:pt x="197" y="1"/>
                      <a:pt x="0" y="181"/>
                      <a:pt x="0" y="411"/>
                    </a:cubicBezTo>
                    <a:lnTo>
                      <a:pt x="0" y="45175"/>
                    </a:lnTo>
                    <a:cubicBezTo>
                      <a:pt x="0" y="45405"/>
                      <a:pt x="197" y="45601"/>
                      <a:pt x="426" y="45601"/>
                    </a:cubicBezTo>
                    <a:lnTo>
                      <a:pt x="72745" y="45601"/>
                    </a:lnTo>
                    <a:cubicBezTo>
                      <a:pt x="72975" y="45601"/>
                      <a:pt x="73171" y="45405"/>
                      <a:pt x="73171" y="45175"/>
                    </a:cubicBezTo>
                    <a:lnTo>
                      <a:pt x="73171" y="411"/>
                    </a:lnTo>
                    <a:cubicBezTo>
                      <a:pt x="73171" y="181"/>
                      <a:pt x="72975" y="1"/>
                      <a:pt x="72745" y="1"/>
                    </a:cubicBezTo>
                    <a:close/>
                  </a:path>
                </a:pathLst>
              </a:custGeom>
              <a:solidFill>
                <a:srgbClr val="F4644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46"/>
              <p:cNvSpPr/>
              <p:nvPr/>
            </p:nvSpPr>
            <p:spPr>
              <a:xfrm>
                <a:off x="1244550" y="1708650"/>
                <a:ext cx="28700" cy="24925"/>
              </a:xfrm>
              <a:custGeom>
                <a:rect b="b" l="l" r="r" t="t"/>
                <a:pathLst>
                  <a:path extrusionOk="0" h="997" w="1148">
                    <a:moveTo>
                      <a:pt x="656" y="1"/>
                    </a:moveTo>
                    <a:cubicBezTo>
                      <a:pt x="213" y="1"/>
                      <a:pt x="0" y="541"/>
                      <a:pt x="312" y="853"/>
                    </a:cubicBezTo>
                    <a:cubicBezTo>
                      <a:pt x="411" y="952"/>
                      <a:pt x="532" y="996"/>
                      <a:pt x="650" y="996"/>
                    </a:cubicBezTo>
                    <a:cubicBezTo>
                      <a:pt x="904" y="996"/>
                      <a:pt x="1147" y="794"/>
                      <a:pt x="1147" y="492"/>
                    </a:cubicBezTo>
                    <a:cubicBezTo>
                      <a:pt x="1147" y="230"/>
                      <a:pt x="934" y="1"/>
                      <a:pt x="65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339" name="Google Shape;1339;p46"/>
            <p:cNvSpPr/>
            <p:nvPr/>
          </p:nvSpPr>
          <p:spPr>
            <a:xfrm>
              <a:off x="3014150" y="4032725"/>
              <a:ext cx="120300" cy="120300"/>
            </a:xfrm>
            <a:prstGeom prst="ellipse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0" name="Google Shape;1340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21739" y="1404936"/>
            <a:ext cx="2767958" cy="155678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1" name="Google Shape;1341;p46"/>
          <p:cNvGrpSpPr/>
          <p:nvPr/>
        </p:nvGrpSpPr>
        <p:grpSpPr>
          <a:xfrm>
            <a:off x="6083689" y="1274479"/>
            <a:ext cx="1822104" cy="2420224"/>
            <a:chOff x="3580725" y="2020075"/>
            <a:chExt cx="1344925" cy="1786275"/>
          </a:xfrm>
        </p:grpSpPr>
        <p:sp>
          <p:nvSpPr>
            <p:cNvPr id="1342" name="Google Shape;1342;p46"/>
            <p:cNvSpPr/>
            <p:nvPr/>
          </p:nvSpPr>
          <p:spPr>
            <a:xfrm>
              <a:off x="3681925" y="2020075"/>
              <a:ext cx="1243725" cy="1786275"/>
            </a:xfrm>
            <a:custGeom>
              <a:rect b="b" l="l" r="r" t="t"/>
              <a:pathLst>
                <a:path extrusionOk="0" h="71451" w="49749">
                  <a:moveTo>
                    <a:pt x="1574" y="1"/>
                  </a:moveTo>
                  <a:cubicBezTo>
                    <a:pt x="706" y="1"/>
                    <a:pt x="1" y="706"/>
                    <a:pt x="1" y="1574"/>
                  </a:cubicBezTo>
                  <a:lnTo>
                    <a:pt x="1" y="69877"/>
                  </a:lnTo>
                  <a:cubicBezTo>
                    <a:pt x="1" y="70746"/>
                    <a:pt x="706" y="71451"/>
                    <a:pt x="1574" y="71451"/>
                  </a:cubicBezTo>
                  <a:lnTo>
                    <a:pt x="48175" y="71451"/>
                  </a:lnTo>
                  <a:cubicBezTo>
                    <a:pt x="49044" y="71451"/>
                    <a:pt x="49748" y="70746"/>
                    <a:pt x="49748" y="69877"/>
                  </a:cubicBezTo>
                  <a:lnTo>
                    <a:pt x="49748" y="1574"/>
                  </a:lnTo>
                  <a:cubicBezTo>
                    <a:pt x="49748" y="706"/>
                    <a:pt x="49044" y="1"/>
                    <a:pt x="481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46"/>
            <p:cNvSpPr/>
            <p:nvPr/>
          </p:nvSpPr>
          <p:spPr>
            <a:xfrm>
              <a:off x="3580725" y="2020075"/>
              <a:ext cx="1250250" cy="1786275"/>
            </a:xfrm>
            <a:custGeom>
              <a:rect b="b" l="l" r="r" t="t"/>
              <a:pathLst>
                <a:path extrusionOk="0" h="71451" w="50010">
                  <a:moveTo>
                    <a:pt x="2527" y="1"/>
                  </a:moveTo>
                  <a:cubicBezTo>
                    <a:pt x="1147" y="1"/>
                    <a:pt x="33" y="1109"/>
                    <a:pt x="0" y="2492"/>
                  </a:cubicBezTo>
                  <a:lnTo>
                    <a:pt x="0" y="68975"/>
                  </a:lnTo>
                  <a:cubicBezTo>
                    <a:pt x="33" y="70358"/>
                    <a:pt x="1147" y="71451"/>
                    <a:pt x="2526" y="71451"/>
                  </a:cubicBezTo>
                  <a:cubicBezTo>
                    <a:pt x="2537" y="71451"/>
                    <a:pt x="2547" y="71451"/>
                    <a:pt x="2557" y="71451"/>
                  </a:cubicBezTo>
                  <a:lnTo>
                    <a:pt x="50010" y="71451"/>
                  </a:lnTo>
                  <a:lnTo>
                    <a:pt x="50010" y="1"/>
                  </a:lnTo>
                  <a:lnTo>
                    <a:pt x="2557" y="1"/>
                  </a:lnTo>
                  <a:cubicBezTo>
                    <a:pt x="2547" y="1"/>
                    <a:pt x="2537" y="1"/>
                    <a:pt x="25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46"/>
            <p:cNvSpPr/>
            <p:nvPr/>
          </p:nvSpPr>
          <p:spPr>
            <a:xfrm>
              <a:off x="3680303" y="2113921"/>
              <a:ext cx="1140025" cy="1511564"/>
            </a:xfrm>
            <a:custGeom>
              <a:rect b="b" l="l" r="r" t="t"/>
              <a:pathLst>
                <a:path extrusionOk="0" h="60944" w="45601">
                  <a:moveTo>
                    <a:pt x="426" y="1"/>
                  </a:moveTo>
                  <a:cubicBezTo>
                    <a:pt x="197" y="1"/>
                    <a:pt x="0" y="181"/>
                    <a:pt x="0" y="427"/>
                  </a:cubicBezTo>
                  <a:lnTo>
                    <a:pt x="0" y="60534"/>
                  </a:lnTo>
                  <a:cubicBezTo>
                    <a:pt x="0" y="60763"/>
                    <a:pt x="197" y="60943"/>
                    <a:pt x="426" y="60943"/>
                  </a:cubicBezTo>
                  <a:lnTo>
                    <a:pt x="45191" y="60943"/>
                  </a:lnTo>
                  <a:cubicBezTo>
                    <a:pt x="45421" y="60943"/>
                    <a:pt x="45601" y="60763"/>
                    <a:pt x="45601" y="60534"/>
                  </a:cubicBezTo>
                  <a:lnTo>
                    <a:pt x="45601" y="427"/>
                  </a:lnTo>
                  <a:cubicBezTo>
                    <a:pt x="45601" y="181"/>
                    <a:pt x="45421" y="1"/>
                    <a:pt x="45191" y="1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46"/>
            <p:cNvSpPr/>
            <p:nvPr/>
          </p:nvSpPr>
          <p:spPr>
            <a:xfrm>
              <a:off x="4237099" y="2051650"/>
              <a:ext cx="28700" cy="24925"/>
            </a:xfrm>
            <a:custGeom>
              <a:rect b="b" l="l" r="r" t="t"/>
              <a:pathLst>
                <a:path extrusionOk="0" h="997" w="1148">
                  <a:moveTo>
                    <a:pt x="492" y="0"/>
                  </a:moveTo>
                  <a:cubicBezTo>
                    <a:pt x="214" y="0"/>
                    <a:pt x="0" y="230"/>
                    <a:pt x="0" y="508"/>
                  </a:cubicBezTo>
                  <a:cubicBezTo>
                    <a:pt x="0" y="798"/>
                    <a:pt x="243" y="996"/>
                    <a:pt x="496" y="996"/>
                  </a:cubicBezTo>
                  <a:cubicBezTo>
                    <a:pt x="615" y="996"/>
                    <a:pt x="737" y="952"/>
                    <a:pt x="836" y="852"/>
                  </a:cubicBezTo>
                  <a:cubicBezTo>
                    <a:pt x="1148" y="541"/>
                    <a:pt x="935" y="0"/>
                    <a:pt x="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46"/>
            <p:cNvSpPr/>
            <p:nvPr/>
          </p:nvSpPr>
          <p:spPr>
            <a:xfrm>
              <a:off x="4179825" y="3667150"/>
              <a:ext cx="125000" cy="106825"/>
            </a:xfrm>
            <a:custGeom>
              <a:rect b="b" l="l" r="r" t="t"/>
              <a:pathLst>
                <a:path extrusionOk="0" h="4273" w="5000">
                  <a:moveTo>
                    <a:pt x="2869" y="355"/>
                  </a:moveTo>
                  <a:cubicBezTo>
                    <a:pt x="3836" y="355"/>
                    <a:pt x="4639" y="1158"/>
                    <a:pt x="4639" y="2142"/>
                  </a:cubicBezTo>
                  <a:cubicBezTo>
                    <a:pt x="4639" y="3206"/>
                    <a:pt x="3762" y="3917"/>
                    <a:pt x="2850" y="3917"/>
                  </a:cubicBezTo>
                  <a:cubicBezTo>
                    <a:pt x="2413" y="3917"/>
                    <a:pt x="1968" y="3754"/>
                    <a:pt x="1607" y="3387"/>
                  </a:cubicBezTo>
                  <a:cubicBezTo>
                    <a:pt x="492" y="2273"/>
                    <a:pt x="1279" y="355"/>
                    <a:pt x="2869" y="355"/>
                  </a:cubicBezTo>
                  <a:close/>
                  <a:moveTo>
                    <a:pt x="2849" y="1"/>
                  </a:moveTo>
                  <a:cubicBezTo>
                    <a:pt x="2320" y="1"/>
                    <a:pt x="1781" y="197"/>
                    <a:pt x="1344" y="634"/>
                  </a:cubicBezTo>
                  <a:cubicBezTo>
                    <a:pt x="0" y="1978"/>
                    <a:pt x="967" y="4273"/>
                    <a:pt x="2869" y="4273"/>
                  </a:cubicBezTo>
                  <a:cubicBezTo>
                    <a:pt x="4049" y="4273"/>
                    <a:pt x="5000" y="3306"/>
                    <a:pt x="5000" y="2142"/>
                  </a:cubicBezTo>
                  <a:cubicBezTo>
                    <a:pt x="5000" y="847"/>
                    <a:pt x="3946" y="1"/>
                    <a:pt x="284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47" name="Google Shape;1347;p46"/>
          <p:cNvPicPr preferRelativeResize="0"/>
          <p:nvPr/>
        </p:nvPicPr>
        <p:blipFill rotWithShape="1">
          <a:blip r:embed="rId4">
            <a:alphaModFix/>
          </a:blip>
          <a:srcRect b="1096" l="0" r="0" t="108"/>
          <a:stretch/>
        </p:blipFill>
        <p:spPr>
          <a:xfrm>
            <a:off x="6208244" y="1382288"/>
            <a:ext cx="1568492" cy="206698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8" name="Google Shape;1348;p46"/>
          <p:cNvGrpSpPr/>
          <p:nvPr/>
        </p:nvGrpSpPr>
        <p:grpSpPr>
          <a:xfrm>
            <a:off x="1238112" y="1274594"/>
            <a:ext cx="1323876" cy="2420329"/>
            <a:chOff x="6417224" y="2247097"/>
            <a:chExt cx="951950" cy="1740368"/>
          </a:xfrm>
        </p:grpSpPr>
        <p:sp>
          <p:nvSpPr>
            <p:cNvPr id="1349" name="Google Shape;1349;p46"/>
            <p:cNvSpPr/>
            <p:nvPr/>
          </p:nvSpPr>
          <p:spPr>
            <a:xfrm>
              <a:off x="6505324" y="2247511"/>
              <a:ext cx="863850" cy="1739954"/>
            </a:xfrm>
            <a:custGeom>
              <a:rect b="b" l="l" r="r" t="t"/>
              <a:pathLst>
                <a:path extrusionOk="0" h="71434" w="34554">
                  <a:moveTo>
                    <a:pt x="1575" y="0"/>
                  </a:moveTo>
                  <a:cubicBezTo>
                    <a:pt x="706" y="0"/>
                    <a:pt x="1" y="689"/>
                    <a:pt x="1" y="1557"/>
                  </a:cubicBezTo>
                  <a:lnTo>
                    <a:pt x="1" y="69876"/>
                  </a:lnTo>
                  <a:cubicBezTo>
                    <a:pt x="1" y="70728"/>
                    <a:pt x="706" y="71433"/>
                    <a:pt x="1575" y="71433"/>
                  </a:cubicBezTo>
                  <a:lnTo>
                    <a:pt x="32980" y="71433"/>
                  </a:lnTo>
                  <a:cubicBezTo>
                    <a:pt x="33849" y="71433"/>
                    <a:pt x="34554" y="70728"/>
                    <a:pt x="34554" y="69876"/>
                  </a:cubicBezTo>
                  <a:lnTo>
                    <a:pt x="34554" y="1557"/>
                  </a:lnTo>
                  <a:cubicBezTo>
                    <a:pt x="34554" y="689"/>
                    <a:pt x="33849" y="0"/>
                    <a:pt x="3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46"/>
            <p:cNvSpPr/>
            <p:nvPr/>
          </p:nvSpPr>
          <p:spPr>
            <a:xfrm>
              <a:off x="6417224" y="2247097"/>
              <a:ext cx="868375" cy="1740368"/>
            </a:xfrm>
            <a:custGeom>
              <a:rect b="b" l="l" r="r" t="t"/>
              <a:pathLst>
                <a:path extrusionOk="0" h="71451" w="34735">
                  <a:moveTo>
                    <a:pt x="1787" y="1"/>
                  </a:moveTo>
                  <a:cubicBezTo>
                    <a:pt x="804" y="1"/>
                    <a:pt x="1" y="1115"/>
                    <a:pt x="1" y="2492"/>
                  </a:cubicBezTo>
                  <a:lnTo>
                    <a:pt x="1" y="68975"/>
                  </a:lnTo>
                  <a:cubicBezTo>
                    <a:pt x="1" y="70336"/>
                    <a:pt x="804" y="71450"/>
                    <a:pt x="1787" y="71450"/>
                  </a:cubicBezTo>
                  <a:lnTo>
                    <a:pt x="34734" y="71450"/>
                  </a:lnTo>
                  <a:lnTo>
                    <a:pt x="347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46"/>
            <p:cNvSpPr/>
            <p:nvPr/>
          </p:nvSpPr>
          <p:spPr>
            <a:xfrm>
              <a:off x="6492619" y="2340952"/>
              <a:ext cx="813450" cy="1457323"/>
            </a:xfrm>
            <a:custGeom>
              <a:rect b="b" l="l" r="r" t="t"/>
              <a:pathLst>
                <a:path extrusionOk="0" h="60944" w="32538">
                  <a:moveTo>
                    <a:pt x="427" y="0"/>
                  </a:moveTo>
                  <a:cubicBezTo>
                    <a:pt x="198" y="0"/>
                    <a:pt x="1" y="197"/>
                    <a:pt x="1" y="426"/>
                  </a:cubicBezTo>
                  <a:lnTo>
                    <a:pt x="1" y="60533"/>
                  </a:lnTo>
                  <a:cubicBezTo>
                    <a:pt x="1" y="60763"/>
                    <a:pt x="198" y="60943"/>
                    <a:pt x="427" y="60943"/>
                  </a:cubicBezTo>
                  <a:lnTo>
                    <a:pt x="32128" y="60943"/>
                  </a:lnTo>
                  <a:cubicBezTo>
                    <a:pt x="32357" y="60943"/>
                    <a:pt x="32538" y="60763"/>
                    <a:pt x="32538" y="60533"/>
                  </a:cubicBezTo>
                  <a:lnTo>
                    <a:pt x="32538" y="426"/>
                  </a:lnTo>
                  <a:cubicBezTo>
                    <a:pt x="32538" y="197"/>
                    <a:pt x="32357" y="0"/>
                    <a:pt x="32128" y="0"/>
                  </a:cubicBezTo>
                  <a:close/>
                </a:path>
              </a:pathLst>
            </a:custGeom>
            <a:solidFill>
              <a:srgbClr val="F4644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46"/>
            <p:cNvSpPr/>
            <p:nvPr/>
          </p:nvSpPr>
          <p:spPr>
            <a:xfrm>
              <a:off x="6856100" y="3843492"/>
              <a:ext cx="96750" cy="83150"/>
            </a:xfrm>
            <a:custGeom>
              <a:rect b="b" l="l" r="r" t="t"/>
              <a:pathLst>
                <a:path extrusionOk="0" h="3326" w="3870">
                  <a:moveTo>
                    <a:pt x="2214" y="358"/>
                  </a:moveTo>
                  <a:lnTo>
                    <a:pt x="2214" y="375"/>
                  </a:lnTo>
                  <a:cubicBezTo>
                    <a:pt x="2935" y="375"/>
                    <a:pt x="3509" y="948"/>
                    <a:pt x="3525" y="1670"/>
                  </a:cubicBezTo>
                  <a:cubicBezTo>
                    <a:pt x="3525" y="2456"/>
                    <a:pt x="2882" y="2973"/>
                    <a:pt x="2212" y="2973"/>
                  </a:cubicBezTo>
                  <a:cubicBezTo>
                    <a:pt x="1890" y="2973"/>
                    <a:pt x="1562" y="2853"/>
                    <a:pt x="1296" y="2587"/>
                  </a:cubicBezTo>
                  <a:cubicBezTo>
                    <a:pt x="476" y="1768"/>
                    <a:pt x="1066" y="358"/>
                    <a:pt x="2214" y="358"/>
                  </a:cubicBezTo>
                  <a:close/>
                  <a:moveTo>
                    <a:pt x="2197" y="1"/>
                  </a:moveTo>
                  <a:cubicBezTo>
                    <a:pt x="1793" y="1"/>
                    <a:pt x="1383" y="152"/>
                    <a:pt x="1050" y="489"/>
                  </a:cubicBezTo>
                  <a:cubicBezTo>
                    <a:pt x="1" y="1538"/>
                    <a:pt x="739" y="3325"/>
                    <a:pt x="2214" y="3325"/>
                  </a:cubicBezTo>
                  <a:cubicBezTo>
                    <a:pt x="3132" y="3325"/>
                    <a:pt x="3869" y="2587"/>
                    <a:pt x="3869" y="1670"/>
                  </a:cubicBezTo>
                  <a:cubicBezTo>
                    <a:pt x="3869" y="669"/>
                    <a:pt x="3048" y="1"/>
                    <a:pt x="2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46"/>
            <p:cNvSpPr/>
            <p:nvPr/>
          </p:nvSpPr>
          <p:spPr>
            <a:xfrm>
              <a:off x="6623350" y="3880717"/>
              <a:ext cx="82800" cy="9025"/>
            </a:xfrm>
            <a:custGeom>
              <a:rect b="b" l="l" r="r" t="t"/>
              <a:pathLst>
                <a:path extrusionOk="0" h="361" w="3312">
                  <a:moveTo>
                    <a:pt x="1" y="0"/>
                  </a:moveTo>
                  <a:lnTo>
                    <a:pt x="1" y="361"/>
                  </a:lnTo>
                  <a:lnTo>
                    <a:pt x="3312" y="361"/>
                  </a:lnTo>
                  <a:lnTo>
                    <a:pt x="3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46"/>
            <p:cNvSpPr/>
            <p:nvPr/>
          </p:nvSpPr>
          <p:spPr>
            <a:xfrm>
              <a:off x="7116325" y="3860642"/>
              <a:ext cx="60675" cy="48775"/>
            </a:xfrm>
            <a:custGeom>
              <a:rect b="b" l="l" r="r" t="t"/>
              <a:pathLst>
                <a:path extrusionOk="0" h="1951" w="2427">
                  <a:moveTo>
                    <a:pt x="2328" y="0"/>
                  </a:moveTo>
                  <a:lnTo>
                    <a:pt x="328" y="656"/>
                  </a:lnTo>
                  <a:cubicBezTo>
                    <a:pt x="148" y="688"/>
                    <a:pt x="0" y="836"/>
                    <a:pt x="0" y="1033"/>
                  </a:cubicBezTo>
                  <a:cubicBezTo>
                    <a:pt x="0" y="1197"/>
                    <a:pt x="132" y="1328"/>
                    <a:pt x="361" y="1393"/>
                  </a:cubicBezTo>
                  <a:lnTo>
                    <a:pt x="2328" y="1951"/>
                  </a:lnTo>
                  <a:lnTo>
                    <a:pt x="2426" y="1606"/>
                  </a:lnTo>
                  <a:lnTo>
                    <a:pt x="459" y="1049"/>
                  </a:lnTo>
                  <a:cubicBezTo>
                    <a:pt x="427" y="1049"/>
                    <a:pt x="394" y="1033"/>
                    <a:pt x="377" y="1016"/>
                  </a:cubicBezTo>
                  <a:lnTo>
                    <a:pt x="427" y="1000"/>
                  </a:lnTo>
                  <a:lnTo>
                    <a:pt x="2426" y="344"/>
                  </a:lnTo>
                  <a:lnTo>
                    <a:pt x="232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46"/>
            <p:cNvSpPr/>
            <p:nvPr/>
          </p:nvSpPr>
          <p:spPr>
            <a:xfrm>
              <a:off x="6785429" y="2287275"/>
              <a:ext cx="238100" cy="14350"/>
            </a:xfrm>
            <a:custGeom>
              <a:rect b="b" l="l" r="r" t="t"/>
              <a:pathLst>
                <a:path extrusionOk="0" h="574" w="9524">
                  <a:moveTo>
                    <a:pt x="164" y="0"/>
                  </a:moveTo>
                  <a:cubicBezTo>
                    <a:pt x="82" y="0"/>
                    <a:pt x="0" y="82"/>
                    <a:pt x="0" y="164"/>
                  </a:cubicBezTo>
                  <a:lnTo>
                    <a:pt x="0" y="410"/>
                  </a:lnTo>
                  <a:cubicBezTo>
                    <a:pt x="0" y="492"/>
                    <a:pt x="82" y="574"/>
                    <a:pt x="164" y="574"/>
                  </a:cubicBezTo>
                  <a:lnTo>
                    <a:pt x="9359" y="574"/>
                  </a:lnTo>
                  <a:cubicBezTo>
                    <a:pt x="9458" y="574"/>
                    <a:pt x="9523" y="492"/>
                    <a:pt x="9523" y="410"/>
                  </a:cubicBezTo>
                  <a:lnTo>
                    <a:pt x="9523" y="164"/>
                  </a:lnTo>
                  <a:cubicBezTo>
                    <a:pt x="9523" y="82"/>
                    <a:pt x="9458" y="0"/>
                    <a:pt x="93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356" name="Google Shape;1356;p46"/>
          <p:cNvPicPr preferRelativeResize="0"/>
          <p:nvPr/>
        </p:nvPicPr>
        <p:blipFill rotWithShape="1">
          <a:blip r:embed="rId5">
            <a:alphaModFix/>
          </a:blip>
          <a:srcRect b="-4460" l="-10" r="0" t="0"/>
          <a:stretch/>
        </p:blipFill>
        <p:spPr>
          <a:xfrm>
            <a:off x="1336535" y="1396283"/>
            <a:ext cx="1144348" cy="2124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0" name="Shape 1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" name="Google Shape;1361;p47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362" name="Google Shape;1362;p47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Do you have any questions?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youremail@freepik.com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+91  620 421 83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1363" name="Google Shape;1363;p47"/>
          <p:cNvSpPr txBox="1"/>
          <p:nvPr/>
        </p:nvSpPr>
        <p:spPr>
          <a:xfrm>
            <a:off x="3213811" y="4333329"/>
            <a:ext cx="23379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Please keep this slide for attribution</a:t>
            </a:r>
            <a:endParaRPr sz="10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1364" name="Google Shape;1364;p47"/>
          <p:cNvSpPr/>
          <p:nvPr/>
        </p:nvSpPr>
        <p:spPr>
          <a:xfrm>
            <a:off x="-65247" y="971445"/>
            <a:ext cx="62397" cy="62143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5" name="Google Shape;1365;p47"/>
          <p:cNvGrpSpPr/>
          <p:nvPr/>
        </p:nvGrpSpPr>
        <p:grpSpPr>
          <a:xfrm>
            <a:off x="7981434" y="-1177061"/>
            <a:ext cx="203789" cy="1274754"/>
            <a:chOff x="2877432" y="975334"/>
            <a:chExt cx="188886" cy="1181531"/>
          </a:xfrm>
        </p:grpSpPr>
        <p:sp>
          <p:nvSpPr>
            <p:cNvPr id="1366" name="Google Shape;1366;p47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47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47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9" name="Google Shape;1369;p47"/>
          <p:cNvSpPr/>
          <p:nvPr/>
        </p:nvSpPr>
        <p:spPr>
          <a:xfrm>
            <a:off x="9277943" y="-708433"/>
            <a:ext cx="9132" cy="2718429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0" name="Google Shape;1370;p47"/>
          <p:cNvSpPr/>
          <p:nvPr/>
        </p:nvSpPr>
        <p:spPr>
          <a:xfrm>
            <a:off x="335228" y="-685306"/>
            <a:ext cx="9132" cy="1822332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1" name="Google Shape;1371;p47"/>
          <p:cNvSpPr/>
          <p:nvPr/>
        </p:nvSpPr>
        <p:spPr>
          <a:xfrm>
            <a:off x="3276800" y="3121375"/>
            <a:ext cx="523800" cy="52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2" name="Google Shape;1372;p47"/>
          <p:cNvSpPr/>
          <p:nvPr/>
        </p:nvSpPr>
        <p:spPr>
          <a:xfrm>
            <a:off x="4120850" y="3121375"/>
            <a:ext cx="523800" cy="523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3" name="Google Shape;1373;p47"/>
          <p:cNvSpPr/>
          <p:nvPr/>
        </p:nvSpPr>
        <p:spPr>
          <a:xfrm>
            <a:off x="4964900" y="3121375"/>
            <a:ext cx="523800" cy="523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" name="Google Shape;1374;p47"/>
          <p:cNvGrpSpPr/>
          <p:nvPr/>
        </p:nvGrpSpPr>
        <p:grpSpPr>
          <a:xfrm>
            <a:off x="3407882" y="3252461"/>
            <a:ext cx="261630" cy="261630"/>
            <a:chOff x="3368074" y="3882537"/>
            <a:chExt cx="215298" cy="215298"/>
          </a:xfrm>
        </p:grpSpPr>
        <p:sp>
          <p:nvSpPr>
            <p:cNvPr id="1375" name="Google Shape;1375;p47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47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47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8" name="Google Shape;1378;p47"/>
          <p:cNvSpPr/>
          <p:nvPr/>
        </p:nvSpPr>
        <p:spPr>
          <a:xfrm>
            <a:off x="5066623" y="3252448"/>
            <a:ext cx="320355" cy="261656"/>
          </a:xfrm>
          <a:custGeom>
            <a:rect b="b" l="l" r="r" t="t"/>
            <a:pathLst>
              <a:path extrusionOk="0" h="5835" w="7144">
                <a:moveTo>
                  <a:pt x="4620" y="0"/>
                </a:moveTo>
                <a:cubicBezTo>
                  <a:pt x="3727" y="0"/>
                  <a:pt x="2977" y="691"/>
                  <a:pt x="2905" y="1572"/>
                </a:cubicBezTo>
                <a:cubicBezTo>
                  <a:pt x="2727" y="1548"/>
                  <a:pt x="2358" y="1441"/>
                  <a:pt x="2262" y="1405"/>
                </a:cubicBezTo>
                <a:cubicBezTo>
                  <a:pt x="1643" y="1203"/>
                  <a:pt x="1072" y="810"/>
                  <a:pt x="631" y="322"/>
                </a:cubicBezTo>
                <a:cubicBezTo>
                  <a:pt x="596" y="298"/>
                  <a:pt x="572" y="274"/>
                  <a:pt x="524" y="262"/>
                </a:cubicBezTo>
                <a:cubicBezTo>
                  <a:pt x="517" y="261"/>
                  <a:pt x="509" y="260"/>
                  <a:pt x="501" y="260"/>
                </a:cubicBezTo>
                <a:cubicBezTo>
                  <a:pt x="436" y="260"/>
                  <a:pt x="367" y="304"/>
                  <a:pt x="346" y="357"/>
                </a:cubicBezTo>
                <a:cubicBezTo>
                  <a:pt x="238" y="572"/>
                  <a:pt x="179" y="810"/>
                  <a:pt x="179" y="1048"/>
                </a:cubicBezTo>
                <a:cubicBezTo>
                  <a:pt x="179" y="1393"/>
                  <a:pt x="286" y="1727"/>
                  <a:pt x="476" y="1977"/>
                </a:cubicBezTo>
                <a:cubicBezTo>
                  <a:pt x="466" y="1975"/>
                  <a:pt x="456" y="1974"/>
                  <a:pt x="446" y="1974"/>
                </a:cubicBezTo>
                <a:cubicBezTo>
                  <a:pt x="397" y="1974"/>
                  <a:pt x="349" y="1997"/>
                  <a:pt x="310" y="2036"/>
                </a:cubicBezTo>
                <a:cubicBezTo>
                  <a:pt x="286" y="2060"/>
                  <a:pt x="286" y="2108"/>
                  <a:pt x="274" y="2143"/>
                </a:cubicBezTo>
                <a:lnTo>
                  <a:pt x="274" y="2203"/>
                </a:lnTo>
                <a:cubicBezTo>
                  <a:pt x="274" y="2655"/>
                  <a:pt x="476" y="3072"/>
                  <a:pt x="822" y="3358"/>
                </a:cubicBezTo>
                <a:cubicBezTo>
                  <a:pt x="786" y="3370"/>
                  <a:pt x="774" y="3405"/>
                  <a:pt x="762" y="3417"/>
                </a:cubicBezTo>
                <a:cubicBezTo>
                  <a:pt x="750" y="3465"/>
                  <a:pt x="727" y="3513"/>
                  <a:pt x="750" y="3548"/>
                </a:cubicBezTo>
                <a:cubicBezTo>
                  <a:pt x="893" y="4024"/>
                  <a:pt x="1262" y="4405"/>
                  <a:pt x="1727" y="4548"/>
                </a:cubicBezTo>
                <a:cubicBezTo>
                  <a:pt x="1310" y="4798"/>
                  <a:pt x="834" y="4941"/>
                  <a:pt x="334" y="4941"/>
                </a:cubicBezTo>
                <a:lnTo>
                  <a:pt x="191" y="4941"/>
                </a:lnTo>
                <a:cubicBezTo>
                  <a:pt x="107" y="4941"/>
                  <a:pt x="36" y="5001"/>
                  <a:pt x="12" y="5084"/>
                </a:cubicBezTo>
                <a:cubicBezTo>
                  <a:pt x="0" y="5156"/>
                  <a:pt x="48" y="5239"/>
                  <a:pt x="107" y="5263"/>
                </a:cubicBezTo>
                <a:cubicBezTo>
                  <a:pt x="727" y="5632"/>
                  <a:pt x="1465" y="5834"/>
                  <a:pt x="2191" y="5834"/>
                </a:cubicBezTo>
                <a:cubicBezTo>
                  <a:pt x="3072" y="5834"/>
                  <a:pt x="3905" y="5560"/>
                  <a:pt x="4596" y="5060"/>
                </a:cubicBezTo>
                <a:cubicBezTo>
                  <a:pt x="4691" y="5001"/>
                  <a:pt x="4691" y="4858"/>
                  <a:pt x="4620" y="4786"/>
                </a:cubicBezTo>
                <a:cubicBezTo>
                  <a:pt x="4587" y="4754"/>
                  <a:pt x="4544" y="4735"/>
                  <a:pt x="4499" y="4735"/>
                </a:cubicBezTo>
                <a:cubicBezTo>
                  <a:pt x="4463" y="4735"/>
                  <a:pt x="4426" y="4748"/>
                  <a:pt x="4394" y="4775"/>
                </a:cubicBezTo>
                <a:cubicBezTo>
                  <a:pt x="3763" y="5215"/>
                  <a:pt x="3013" y="5489"/>
                  <a:pt x="2191" y="5489"/>
                </a:cubicBezTo>
                <a:cubicBezTo>
                  <a:pt x="1727" y="5489"/>
                  <a:pt x="1262" y="5394"/>
                  <a:pt x="846" y="5239"/>
                </a:cubicBezTo>
                <a:cubicBezTo>
                  <a:pt x="1369" y="5144"/>
                  <a:pt x="1846" y="4917"/>
                  <a:pt x="2262" y="4584"/>
                </a:cubicBezTo>
                <a:cubicBezTo>
                  <a:pt x="2310" y="4536"/>
                  <a:pt x="2334" y="4477"/>
                  <a:pt x="2322" y="4417"/>
                </a:cubicBezTo>
                <a:cubicBezTo>
                  <a:pt x="2310" y="4346"/>
                  <a:pt x="2239" y="4286"/>
                  <a:pt x="2155" y="4286"/>
                </a:cubicBezTo>
                <a:cubicBezTo>
                  <a:pt x="1739" y="4263"/>
                  <a:pt x="1369" y="4048"/>
                  <a:pt x="1167" y="3691"/>
                </a:cubicBezTo>
                <a:cubicBezTo>
                  <a:pt x="1250" y="3691"/>
                  <a:pt x="1358" y="3667"/>
                  <a:pt x="1441" y="3643"/>
                </a:cubicBezTo>
                <a:cubicBezTo>
                  <a:pt x="1524" y="3632"/>
                  <a:pt x="1584" y="3572"/>
                  <a:pt x="1584" y="3489"/>
                </a:cubicBezTo>
                <a:cubicBezTo>
                  <a:pt x="1596" y="3405"/>
                  <a:pt x="1536" y="3334"/>
                  <a:pt x="1441" y="3298"/>
                </a:cubicBezTo>
                <a:cubicBezTo>
                  <a:pt x="1000" y="3191"/>
                  <a:pt x="667" y="2822"/>
                  <a:pt x="596" y="2381"/>
                </a:cubicBezTo>
                <a:lnTo>
                  <a:pt x="596" y="2381"/>
                </a:lnTo>
                <a:cubicBezTo>
                  <a:pt x="727" y="2405"/>
                  <a:pt x="869" y="2417"/>
                  <a:pt x="1000" y="2417"/>
                </a:cubicBezTo>
                <a:cubicBezTo>
                  <a:pt x="1084" y="2417"/>
                  <a:pt x="1143" y="2358"/>
                  <a:pt x="1167" y="2274"/>
                </a:cubicBezTo>
                <a:cubicBezTo>
                  <a:pt x="1179" y="2203"/>
                  <a:pt x="1131" y="2143"/>
                  <a:pt x="1072" y="2108"/>
                </a:cubicBezTo>
                <a:cubicBezTo>
                  <a:pt x="703" y="1881"/>
                  <a:pt x="476" y="1488"/>
                  <a:pt x="476" y="1048"/>
                </a:cubicBezTo>
                <a:cubicBezTo>
                  <a:pt x="476" y="953"/>
                  <a:pt x="488" y="846"/>
                  <a:pt x="524" y="738"/>
                </a:cubicBezTo>
                <a:cubicBezTo>
                  <a:pt x="965" y="1191"/>
                  <a:pt x="1524" y="1524"/>
                  <a:pt x="2120" y="1727"/>
                </a:cubicBezTo>
                <a:cubicBezTo>
                  <a:pt x="2120" y="1727"/>
                  <a:pt x="2715" y="1905"/>
                  <a:pt x="2929" y="1917"/>
                </a:cubicBezTo>
                <a:lnTo>
                  <a:pt x="3024" y="1917"/>
                </a:lnTo>
                <a:cubicBezTo>
                  <a:pt x="3096" y="1917"/>
                  <a:pt x="3167" y="1869"/>
                  <a:pt x="3191" y="1798"/>
                </a:cubicBezTo>
                <a:cubicBezTo>
                  <a:pt x="3203" y="1786"/>
                  <a:pt x="3203" y="1750"/>
                  <a:pt x="3203" y="1738"/>
                </a:cubicBezTo>
                <a:lnTo>
                  <a:pt x="3203" y="1703"/>
                </a:lnTo>
                <a:cubicBezTo>
                  <a:pt x="3203" y="953"/>
                  <a:pt x="3810" y="334"/>
                  <a:pt x="4572" y="334"/>
                </a:cubicBezTo>
                <a:cubicBezTo>
                  <a:pt x="4941" y="334"/>
                  <a:pt x="5287" y="488"/>
                  <a:pt x="5549" y="750"/>
                </a:cubicBezTo>
                <a:cubicBezTo>
                  <a:pt x="5585" y="787"/>
                  <a:pt x="5621" y="802"/>
                  <a:pt x="5663" y="802"/>
                </a:cubicBezTo>
                <a:cubicBezTo>
                  <a:pt x="5676" y="802"/>
                  <a:pt x="5689" y="801"/>
                  <a:pt x="5703" y="798"/>
                </a:cubicBezTo>
                <a:cubicBezTo>
                  <a:pt x="5882" y="762"/>
                  <a:pt x="6049" y="738"/>
                  <a:pt x="6203" y="679"/>
                </a:cubicBezTo>
                <a:lnTo>
                  <a:pt x="6203" y="679"/>
                </a:lnTo>
                <a:cubicBezTo>
                  <a:pt x="6120" y="762"/>
                  <a:pt x="6013" y="857"/>
                  <a:pt x="5894" y="917"/>
                </a:cubicBezTo>
                <a:cubicBezTo>
                  <a:pt x="5822" y="965"/>
                  <a:pt x="5787" y="1048"/>
                  <a:pt x="5822" y="1143"/>
                </a:cubicBezTo>
                <a:cubicBezTo>
                  <a:pt x="5846" y="1203"/>
                  <a:pt x="5930" y="1250"/>
                  <a:pt x="6001" y="1250"/>
                </a:cubicBezTo>
                <a:cubicBezTo>
                  <a:pt x="6144" y="1227"/>
                  <a:pt x="6287" y="1215"/>
                  <a:pt x="6418" y="1167"/>
                </a:cubicBezTo>
                <a:lnTo>
                  <a:pt x="6418" y="1167"/>
                </a:lnTo>
                <a:cubicBezTo>
                  <a:pt x="6299" y="1286"/>
                  <a:pt x="6168" y="1405"/>
                  <a:pt x="6013" y="1512"/>
                </a:cubicBezTo>
                <a:cubicBezTo>
                  <a:pt x="5965" y="1548"/>
                  <a:pt x="5941" y="1608"/>
                  <a:pt x="5941" y="1655"/>
                </a:cubicBezTo>
                <a:lnTo>
                  <a:pt x="5941" y="1679"/>
                </a:lnTo>
                <a:lnTo>
                  <a:pt x="5941" y="1703"/>
                </a:lnTo>
                <a:lnTo>
                  <a:pt x="5941" y="1727"/>
                </a:lnTo>
                <a:cubicBezTo>
                  <a:pt x="5941" y="2691"/>
                  <a:pt x="5572" y="3572"/>
                  <a:pt x="4977" y="4227"/>
                </a:cubicBezTo>
                <a:cubicBezTo>
                  <a:pt x="4918" y="4298"/>
                  <a:pt x="4918" y="4405"/>
                  <a:pt x="4977" y="4465"/>
                </a:cubicBezTo>
                <a:cubicBezTo>
                  <a:pt x="5011" y="4499"/>
                  <a:pt x="5053" y="4514"/>
                  <a:pt x="5096" y="4514"/>
                </a:cubicBezTo>
                <a:cubicBezTo>
                  <a:pt x="5143" y="4514"/>
                  <a:pt x="5190" y="4496"/>
                  <a:pt x="5227" y="4465"/>
                </a:cubicBezTo>
                <a:cubicBezTo>
                  <a:pt x="5894" y="3715"/>
                  <a:pt x="6263" y="2762"/>
                  <a:pt x="6287" y="1750"/>
                </a:cubicBezTo>
                <a:cubicBezTo>
                  <a:pt x="6596" y="1524"/>
                  <a:pt x="6846" y="1250"/>
                  <a:pt x="7061" y="917"/>
                </a:cubicBezTo>
                <a:cubicBezTo>
                  <a:pt x="7144" y="857"/>
                  <a:pt x="7132" y="750"/>
                  <a:pt x="7061" y="715"/>
                </a:cubicBezTo>
                <a:cubicBezTo>
                  <a:pt x="7029" y="683"/>
                  <a:pt x="6987" y="667"/>
                  <a:pt x="6937" y="667"/>
                </a:cubicBezTo>
                <a:cubicBezTo>
                  <a:pt x="6912" y="667"/>
                  <a:pt x="6886" y="671"/>
                  <a:pt x="6858" y="679"/>
                </a:cubicBezTo>
                <a:cubicBezTo>
                  <a:pt x="6775" y="726"/>
                  <a:pt x="6680" y="750"/>
                  <a:pt x="6596" y="786"/>
                </a:cubicBezTo>
                <a:cubicBezTo>
                  <a:pt x="6680" y="667"/>
                  <a:pt x="6763" y="512"/>
                  <a:pt x="6823" y="369"/>
                </a:cubicBezTo>
                <a:cubicBezTo>
                  <a:pt x="6834" y="310"/>
                  <a:pt x="6834" y="238"/>
                  <a:pt x="6787" y="191"/>
                </a:cubicBezTo>
                <a:cubicBezTo>
                  <a:pt x="6750" y="153"/>
                  <a:pt x="6703" y="135"/>
                  <a:pt x="6659" y="135"/>
                </a:cubicBezTo>
                <a:cubicBezTo>
                  <a:pt x="6632" y="135"/>
                  <a:pt x="6607" y="142"/>
                  <a:pt x="6584" y="155"/>
                </a:cubicBezTo>
                <a:cubicBezTo>
                  <a:pt x="6322" y="310"/>
                  <a:pt x="6061" y="393"/>
                  <a:pt x="5775" y="441"/>
                </a:cubicBezTo>
                <a:cubicBezTo>
                  <a:pt x="5465" y="143"/>
                  <a:pt x="5048" y="0"/>
                  <a:pt x="462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9" name="Google Shape;1379;p47"/>
          <p:cNvGrpSpPr/>
          <p:nvPr/>
        </p:nvGrpSpPr>
        <p:grpSpPr>
          <a:xfrm>
            <a:off x="4236456" y="3252450"/>
            <a:ext cx="292574" cy="261652"/>
            <a:chOff x="3824739" y="3890112"/>
            <a:chExt cx="208105" cy="186110"/>
          </a:xfrm>
        </p:grpSpPr>
        <p:sp>
          <p:nvSpPr>
            <p:cNvPr id="1380" name="Google Shape;1380;p47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47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47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6" name="Shape 1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7" name="Google Shape;1387;p4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ALTERNATIVE RESOURCES</a:t>
            </a:r>
            <a:endParaRPr/>
          </a:p>
        </p:txBody>
      </p:sp>
      <p:grpSp>
        <p:nvGrpSpPr>
          <p:cNvPr id="1388" name="Google Shape;1388;p48"/>
          <p:cNvGrpSpPr/>
          <p:nvPr/>
        </p:nvGrpSpPr>
        <p:grpSpPr>
          <a:xfrm>
            <a:off x="948567" y="1289119"/>
            <a:ext cx="2775273" cy="1140368"/>
            <a:chOff x="2144000" y="736675"/>
            <a:chExt cx="2165475" cy="889800"/>
          </a:xfrm>
        </p:grpSpPr>
        <p:sp>
          <p:nvSpPr>
            <p:cNvPr id="1389" name="Google Shape;1389;p48"/>
            <p:cNvSpPr/>
            <p:nvPr/>
          </p:nvSpPr>
          <p:spPr>
            <a:xfrm>
              <a:off x="2341825" y="750300"/>
              <a:ext cx="1967025" cy="25"/>
            </a:xfrm>
            <a:custGeom>
              <a:rect b="b" l="l" r="r" t="t"/>
              <a:pathLst>
                <a:path extrusionOk="0" h="1" w="78681">
                  <a:moveTo>
                    <a:pt x="1" y="0"/>
                  </a:moveTo>
                  <a:lnTo>
                    <a:pt x="78680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48"/>
            <p:cNvSpPr/>
            <p:nvPr/>
          </p:nvSpPr>
          <p:spPr>
            <a:xfrm>
              <a:off x="2341825" y="748100"/>
              <a:ext cx="1967025" cy="4100"/>
            </a:xfrm>
            <a:custGeom>
              <a:rect b="b" l="l" r="r" t="t"/>
              <a:pathLst>
                <a:path extrusionOk="0" h="164" w="78681">
                  <a:moveTo>
                    <a:pt x="1" y="0"/>
                  </a:moveTo>
                  <a:lnTo>
                    <a:pt x="1" y="164"/>
                  </a:lnTo>
                  <a:lnTo>
                    <a:pt x="78680" y="164"/>
                  </a:lnTo>
                  <a:lnTo>
                    <a:pt x="78680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48"/>
            <p:cNvSpPr/>
            <p:nvPr/>
          </p:nvSpPr>
          <p:spPr>
            <a:xfrm>
              <a:off x="2144300" y="738000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29"/>
                  </a:lnTo>
                  <a:lnTo>
                    <a:pt x="455" y="429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48"/>
            <p:cNvSpPr/>
            <p:nvPr/>
          </p:nvSpPr>
          <p:spPr>
            <a:xfrm>
              <a:off x="2178325" y="736675"/>
              <a:ext cx="48550" cy="58775"/>
            </a:xfrm>
            <a:custGeom>
              <a:rect b="b" l="l" r="r" t="t"/>
              <a:pathLst>
                <a:path extrusionOk="0" h="2351" w="1942">
                  <a:moveTo>
                    <a:pt x="971" y="467"/>
                  </a:moveTo>
                  <a:cubicBezTo>
                    <a:pt x="1097" y="467"/>
                    <a:pt x="1223" y="526"/>
                    <a:pt x="1299" y="646"/>
                  </a:cubicBezTo>
                  <a:cubicBezTo>
                    <a:pt x="1387" y="810"/>
                    <a:pt x="1425" y="999"/>
                    <a:pt x="1412" y="1188"/>
                  </a:cubicBezTo>
                  <a:cubicBezTo>
                    <a:pt x="1425" y="1377"/>
                    <a:pt x="1387" y="1566"/>
                    <a:pt x="1299" y="1742"/>
                  </a:cubicBezTo>
                  <a:cubicBezTo>
                    <a:pt x="1223" y="1856"/>
                    <a:pt x="1097" y="1912"/>
                    <a:pt x="971" y="1912"/>
                  </a:cubicBezTo>
                  <a:cubicBezTo>
                    <a:pt x="845" y="1912"/>
                    <a:pt x="719" y="1856"/>
                    <a:pt x="643" y="1742"/>
                  </a:cubicBezTo>
                  <a:cubicBezTo>
                    <a:pt x="555" y="1566"/>
                    <a:pt x="517" y="1377"/>
                    <a:pt x="530" y="1188"/>
                  </a:cubicBezTo>
                  <a:cubicBezTo>
                    <a:pt x="517" y="999"/>
                    <a:pt x="555" y="810"/>
                    <a:pt x="643" y="646"/>
                  </a:cubicBezTo>
                  <a:cubicBezTo>
                    <a:pt x="719" y="526"/>
                    <a:pt x="845" y="467"/>
                    <a:pt x="971" y="467"/>
                  </a:cubicBezTo>
                  <a:close/>
                  <a:moveTo>
                    <a:pt x="969" y="0"/>
                  </a:moveTo>
                  <a:cubicBezTo>
                    <a:pt x="798" y="0"/>
                    <a:pt x="625" y="48"/>
                    <a:pt x="467" y="142"/>
                  </a:cubicBezTo>
                  <a:cubicBezTo>
                    <a:pt x="316" y="243"/>
                    <a:pt x="202" y="381"/>
                    <a:pt x="127" y="545"/>
                  </a:cubicBezTo>
                  <a:cubicBezTo>
                    <a:pt x="39" y="747"/>
                    <a:pt x="1" y="961"/>
                    <a:pt x="1" y="1175"/>
                  </a:cubicBezTo>
                  <a:cubicBezTo>
                    <a:pt x="1" y="1390"/>
                    <a:pt x="39" y="1604"/>
                    <a:pt x="127" y="1805"/>
                  </a:cubicBezTo>
                  <a:cubicBezTo>
                    <a:pt x="202" y="1969"/>
                    <a:pt x="316" y="2108"/>
                    <a:pt x="467" y="2209"/>
                  </a:cubicBezTo>
                  <a:cubicBezTo>
                    <a:pt x="618" y="2303"/>
                    <a:pt x="791" y="2350"/>
                    <a:pt x="965" y="2350"/>
                  </a:cubicBezTo>
                  <a:cubicBezTo>
                    <a:pt x="1138" y="2350"/>
                    <a:pt x="1311" y="2303"/>
                    <a:pt x="1462" y="2209"/>
                  </a:cubicBezTo>
                  <a:cubicBezTo>
                    <a:pt x="1614" y="2108"/>
                    <a:pt x="1740" y="1969"/>
                    <a:pt x="1815" y="1805"/>
                  </a:cubicBezTo>
                  <a:cubicBezTo>
                    <a:pt x="1904" y="1604"/>
                    <a:pt x="1941" y="1390"/>
                    <a:pt x="1929" y="1175"/>
                  </a:cubicBezTo>
                  <a:cubicBezTo>
                    <a:pt x="1941" y="961"/>
                    <a:pt x="1904" y="747"/>
                    <a:pt x="1815" y="545"/>
                  </a:cubicBezTo>
                  <a:cubicBezTo>
                    <a:pt x="1740" y="381"/>
                    <a:pt x="1614" y="243"/>
                    <a:pt x="1462" y="142"/>
                  </a:cubicBezTo>
                  <a:cubicBezTo>
                    <a:pt x="1311" y="48"/>
                    <a:pt x="1141" y="0"/>
                    <a:pt x="96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48"/>
            <p:cNvSpPr/>
            <p:nvPr/>
          </p:nvSpPr>
          <p:spPr>
            <a:xfrm>
              <a:off x="2232825" y="736800"/>
              <a:ext cx="48550" cy="58525"/>
            </a:xfrm>
            <a:custGeom>
              <a:rect b="b" l="l" r="r" t="t"/>
              <a:pathLst>
                <a:path extrusionOk="0" h="2341" w="1942">
                  <a:moveTo>
                    <a:pt x="984" y="465"/>
                  </a:moveTo>
                  <a:cubicBezTo>
                    <a:pt x="1110" y="465"/>
                    <a:pt x="1236" y="528"/>
                    <a:pt x="1299" y="641"/>
                  </a:cubicBezTo>
                  <a:cubicBezTo>
                    <a:pt x="1387" y="805"/>
                    <a:pt x="1425" y="994"/>
                    <a:pt x="1412" y="1183"/>
                  </a:cubicBezTo>
                  <a:cubicBezTo>
                    <a:pt x="1425" y="1372"/>
                    <a:pt x="1387" y="1561"/>
                    <a:pt x="1299" y="1737"/>
                  </a:cubicBezTo>
                  <a:lnTo>
                    <a:pt x="1299" y="1725"/>
                  </a:lnTo>
                  <a:cubicBezTo>
                    <a:pt x="1236" y="1838"/>
                    <a:pt x="1110" y="1914"/>
                    <a:pt x="984" y="1914"/>
                  </a:cubicBezTo>
                  <a:cubicBezTo>
                    <a:pt x="858" y="1914"/>
                    <a:pt x="732" y="1838"/>
                    <a:pt x="669" y="1737"/>
                  </a:cubicBezTo>
                  <a:cubicBezTo>
                    <a:pt x="580" y="1561"/>
                    <a:pt x="530" y="1372"/>
                    <a:pt x="555" y="1183"/>
                  </a:cubicBezTo>
                  <a:cubicBezTo>
                    <a:pt x="530" y="994"/>
                    <a:pt x="580" y="805"/>
                    <a:pt x="669" y="641"/>
                  </a:cubicBezTo>
                  <a:cubicBezTo>
                    <a:pt x="732" y="528"/>
                    <a:pt x="858" y="465"/>
                    <a:pt x="984" y="465"/>
                  </a:cubicBezTo>
                  <a:close/>
                  <a:moveTo>
                    <a:pt x="989" y="1"/>
                  </a:moveTo>
                  <a:cubicBezTo>
                    <a:pt x="640" y="1"/>
                    <a:pt x="302" y="198"/>
                    <a:pt x="139" y="540"/>
                  </a:cubicBezTo>
                  <a:cubicBezTo>
                    <a:pt x="39" y="742"/>
                    <a:pt x="1" y="956"/>
                    <a:pt x="13" y="1170"/>
                  </a:cubicBezTo>
                  <a:cubicBezTo>
                    <a:pt x="1" y="1385"/>
                    <a:pt x="39" y="1599"/>
                    <a:pt x="139" y="1800"/>
                  </a:cubicBezTo>
                  <a:cubicBezTo>
                    <a:pt x="202" y="1964"/>
                    <a:pt x="328" y="2103"/>
                    <a:pt x="480" y="2204"/>
                  </a:cubicBezTo>
                  <a:cubicBezTo>
                    <a:pt x="633" y="2296"/>
                    <a:pt x="800" y="2340"/>
                    <a:pt x="965" y="2340"/>
                  </a:cubicBezTo>
                  <a:cubicBezTo>
                    <a:pt x="1315" y="2340"/>
                    <a:pt x="1652" y="2143"/>
                    <a:pt x="1815" y="1800"/>
                  </a:cubicBezTo>
                  <a:cubicBezTo>
                    <a:pt x="1903" y="1599"/>
                    <a:pt x="1941" y="1385"/>
                    <a:pt x="1941" y="1170"/>
                  </a:cubicBezTo>
                  <a:cubicBezTo>
                    <a:pt x="1941" y="956"/>
                    <a:pt x="1903" y="742"/>
                    <a:pt x="1815" y="540"/>
                  </a:cubicBezTo>
                  <a:cubicBezTo>
                    <a:pt x="1740" y="376"/>
                    <a:pt x="1626" y="238"/>
                    <a:pt x="1475" y="137"/>
                  </a:cubicBezTo>
                  <a:cubicBezTo>
                    <a:pt x="1322" y="44"/>
                    <a:pt x="1154" y="1"/>
                    <a:pt x="98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48"/>
            <p:cNvSpPr/>
            <p:nvPr/>
          </p:nvSpPr>
          <p:spPr>
            <a:xfrm>
              <a:off x="2342775" y="8886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48"/>
            <p:cNvSpPr/>
            <p:nvPr/>
          </p:nvSpPr>
          <p:spPr>
            <a:xfrm>
              <a:off x="2342775" y="8867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0"/>
                  </a:moveTo>
                  <a:lnTo>
                    <a:pt x="0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48"/>
            <p:cNvSpPr/>
            <p:nvPr/>
          </p:nvSpPr>
          <p:spPr>
            <a:xfrm>
              <a:off x="2144950" y="875350"/>
              <a:ext cx="45075" cy="57675"/>
            </a:xfrm>
            <a:custGeom>
              <a:rect b="b" l="l" r="r" t="t"/>
              <a:pathLst>
                <a:path extrusionOk="0" h="2307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197" y="732"/>
                  </a:cubicBezTo>
                  <a:cubicBezTo>
                    <a:pt x="1197" y="795"/>
                    <a:pt x="1185" y="858"/>
                    <a:pt x="1159" y="921"/>
                  </a:cubicBezTo>
                  <a:cubicBezTo>
                    <a:pt x="1109" y="996"/>
                    <a:pt x="1046" y="1072"/>
                    <a:pt x="970" y="1148"/>
                  </a:cubicBezTo>
                  <a:lnTo>
                    <a:pt x="101" y="1967"/>
                  </a:lnTo>
                  <a:lnTo>
                    <a:pt x="101" y="2307"/>
                  </a:lnTo>
                  <a:lnTo>
                    <a:pt x="1802" y="2307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4"/>
                    <a:pt x="1575" y="1160"/>
                    <a:pt x="1651" y="1022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2194075" y="875600"/>
              <a:ext cx="50750" cy="58450"/>
            </a:xfrm>
            <a:custGeom>
              <a:rect b="b" l="l" r="r" t="t"/>
              <a:pathLst>
                <a:path extrusionOk="0" h="2338" w="2030">
                  <a:moveTo>
                    <a:pt x="1015" y="451"/>
                  </a:moveTo>
                  <a:cubicBezTo>
                    <a:pt x="1138" y="451"/>
                    <a:pt x="1261" y="507"/>
                    <a:pt x="1337" y="621"/>
                  </a:cubicBezTo>
                  <a:cubicBezTo>
                    <a:pt x="1425" y="797"/>
                    <a:pt x="1475" y="986"/>
                    <a:pt x="1463" y="1175"/>
                  </a:cubicBezTo>
                  <a:cubicBezTo>
                    <a:pt x="1475" y="1364"/>
                    <a:pt x="1425" y="1553"/>
                    <a:pt x="1337" y="1717"/>
                  </a:cubicBezTo>
                  <a:cubicBezTo>
                    <a:pt x="1261" y="1837"/>
                    <a:pt x="1138" y="1897"/>
                    <a:pt x="1015" y="1897"/>
                  </a:cubicBezTo>
                  <a:cubicBezTo>
                    <a:pt x="892" y="1897"/>
                    <a:pt x="769" y="1837"/>
                    <a:pt x="694" y="1717"/>
                  </a:cubicBezTo>
                  <a:cubicBezTo>
                    <a:pt x="606" y="1553"/>
                    <a:pt x="568" y="1364"/>
                    <a:pt x="580" y="1175"/>
                  </a:cubicBezTo>
                  <a:cubicBezTo>
                    <a:pt x="568" y="986"/>
                    <a:pt x="606" y="797"/>
                    <a:pt x="694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2" y="0"/>
                    <a:pt x="669" y="48"/>
                    <a:pt x="517" y="142"/>
                  </a:cubicBezTo>
                  <a:cubicBezTo>
                    <a:pt x="366" y="230"/>
                    <a:pt x="253" y="369"/>
                    <a:pt x="177" y="533"/>
                  </a:cubicBezTo>
                  <a:cubicBezTo>
                    <a:pt x="1" y="936"/>
                    <a:pt x="1" y="1390"/>
                    <a:pt x="177" y="1793"/>
                  </a:cubicBezTo>
                  <a:cubicBezTo>
                    <a:pt x="253" y="1957"/>
                    <a:pt x="366" y="2095"/>
                    <a:pt x="517" y="2196"/>
                  </a:cubicBezTo>
                  <a:cubicBezTo>
                    <a:pt x="669" y="2291"/>
                    <a:pt x="842" y="2338"/>
                    <a:pt x="1015" y="2338"/>
                  </a:cubicBezTo>
                  <a:cubicBezTo>
                    <a:pt x="1188" y="2338"/>
                    <a:pt x="1362" y="2291"/>
                    <a:pt x="1513" y="2196"/>
                  </a:cubicBezTo>
                  <a:cubicBezTo>
                    <a:pt x="1664" y="2108"/>
                    <a:pt x="1790" y="1969"/>
                    <a:pt x="1853" y="1805"/>
                  </a:cubicBezTo>
                  <a:cubicBezTo>
                    <a:pt x="2030" y="1402"/>
                    <a:pt x="2030" y="949"/>
                    <a:pt x="1853" y="545"/>
                  </a:cubicBezTo>
                  <a:cubicBezTo>
                    <a:pt x="1790" y="381"/>
                    <a:pt x="1664" y="243"/>
                    <a:pt x="1513" y="142"/>
                  </a:cubicBezTo>
                  <a:cubicBezTo>
                    <a:pt x="1362" y="48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2248900" y="875200"/>
              <a:ext cx="50425" cy="58625"/>
            </a:xfrm>
            <a:custGeom>
              <a:rect b="b" l="l" r="r" t="t"/>
              <a:pathLst>
                <a:path extrusionOk="0" h="2345" w="2017">
                  <a:moveTo>
                    <a:pt x="1002" y="467"/>
                  </a:moveTo>
                  <a:cubicBezTo>
                    <a:pt x="1125" y="467"/>
                    <a:pt x="1248" y="523"/>
                    <a:pt x="1323" y="637"/>
                  </a:cubicBezTo>
                  <a:cubicBezTo>
                    <a:pt x="1412" y="813"/>
                    <a:pt x="1462" y="1002"/>
                    <a:pt x="1449" y="1191"/>
                  </a:cubicBezTo>
                  <a:cubicBezTo>
                    <a:pt x="1462" y="1380"/>
                    <a:pt x="1412" y="1569"/>
                    <a:pt x="1323" y="1733"/>
                  </a:cubicBezTo>
                  <a:lnTo>
                    <a:pt x="1336" y="1733"/>
                  </a:lnTo>
                  <a:cubicBezTo>
                    <a:pt x="1260" y="1847"/>
                    <a:pt x="1134" y="1903"/>
                    <a:pt x="1010" y="1903"/>
                  </a:cubicBezTo>
                  <a:cubicBezTo>
                    <a:pt x="886" y="1903"/>
                    <a:pt x="763" y="1847"/>
                    <a:pt x="693" y="1733"/>
                  </a:cubicBezTo>
                  <a:cubicBezTo>
                    <a:pt x="593" y="1569"/>
                    <a:pt x="555" y="1380"/>
                    <a:pt x="567" y="1191"/>
                  </a:cubicBezTo>
                  <a:cubicBezTo>
                    <a:pt x="555" y="1002"/>
                    <a:pt x="593" y="813"/>
                    <a:pt x="681" y="637"/>
                  </a:cubicBezTo>
                  <a:cubicBezTo>
                    <a:pt x="756" y="523"/>
                    <a:pt x="879" y="467"/>
                    <a:pt x="1002" y="467"/>
                  </a:cubicBezTo>
                  <a:close/>
                  <a:moveTo>
                    <a:pt x="1001" y="1"/>
                  </a:moveTo>
                  <a:cubicBezTo>
                    <a:pt x="832" y="1"/>
                    <a:pt x="660" y="47"/>
                    <a:pt x="504" y="145"/>
                  </a:cubicBezTo>
                  <a:cubicBezTo>
                    <a:pt x="353" y="246"/>
                    <a:pt x="240" y="385"/>
                    <a:pt x="164" y="549"/>
                  </a:cubicBezTo>
                  <a:cubicBezTo>
                    <a:pt x="0" y="952"/>
                    <a:pt x="0" y="1406"/>
                    <a:pt x="164" y="1809"/>
                  </a:cubicBezTo>
                  <a:cubicBezTo>
                    <a:pt x="240" y="1973"/>
                    <a:pt x="353" y="2111"/>
                    <a:pt x="504" y="2212"/>
                  </a:cubicBezTo>
                  <a:cubicBezTo>
                    <a:pt x="656" y="2300"/>
                    <a:pt x="829" y="2344"/>
                    <a:pt x="1002" y="2344"/>
                  </a:cubicBezTo>
                  <a:cubicBezTo>
                    <a:pt x="1175" y="2344"/>
                    <a:pt x="1349" y="2300"/>
                    <a:pt x="1500" y="2212"/>
                  </a:cubicBezTo>
                  <a:cubicBezTo>
                    <a:pt x="1651" y="2111"/>
                    <a:pt x="1777" y="1973"/>
                    <a:pt x="1840" y="1809"/>
                  </a:cubicBezTo>
                  <a:cubicBezTo>
                    <a:pt x="2017" y="1406"/>
                    <a:pt x="2017" y="952"/>
                    <a:pt x="1840" y="549"/>
                  </a:cubicBezTo>
                  <a:cubicBezTo>
                    <a:pt x="1687" y="200"/>
                    <a:pt x="1351" y="1"/>
                    <a:pt x="100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2342450" y="1027200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2342450" y="1025300"/>
              <a:ext cx="1966725" cy="3825"/>
            </a:xfrm>
            <a:custGeom>
              <a:rect b="b" l="l" r="r" t="t"/>
              <a:pathLst>
                <a:path extrusionOk="0" h="153" w="78669">
                  <a:moveTo>
                    <a:pt x="1" y="1"/>
                  </a:moveTo>
                  <a:lnTo>
                    <a:pt x="1" y="152"/>
                  </a:lnTo>
                  <a:lnTo>
                    <a:pt x="78668" y="152"/>
                  </a:lnTo>
                  <a:lnTo>
                    <a:pt x="78668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2144000" y="1015225"/>
              <a:ext cx="45075" cy="57100"/>
            </a:xfrm>
            <a:custGeom>
              <a:rect b="b" l="l" r="r" t="t"/>
              <a:pathLst>
                <a:path extrusionOk="0" h="2284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87"/>
                    <a:pt x="1273" y="1563"/>
                  </a:cubicBezTo>
                  <a:cubicBezTo>
                    <a:pt x="1273" y="1651"/>
                    <a:pt x="1235" y="1740"/>
                    <a:pt x="1160" y="1777"/>
                  </a:cubicBezTo>
                  <a:cubicBezTo>
                    <a:pt x="1086" y="1830"/>
                    <a:pt x="995" y="1856"/>
                    <a:pt x="901" y="1856"/>
                  </a:cubicBezTo>
                  <a:cubicBezTo>
                    <a:pt x="882" y="1856"/>
                    <a:pt x="863" y="1855"/>
                    <a:pt x="845" y="1853"/>
                  </a:cubicBezTo>
                  <a:cubicBezTo>
                    <a:pt x="731" y="1853"/>
                    <a:pt x="618" y="1840"/>
                    <a:pt x="504" y="1803"/>
                  </a:cubicBezTo>
                  <a:cubicBezTo>
                    <a:pt x="391" y="1765"/>
                    <a:pt x="290" y="1714"/>
                    <a:pt x="202" y="1651"/>
                  </a:cubicBezTo>
                  <a:lnTo>
                    <a:pt x="0" y="2042"/>
                  </a:lnTo>
                  <a:cubicBezTo>
                    <a:pt x="114" y="2130"/>
                    <a:pt x="252" y="2193"/>
                    <a:pt x="391" y="2218"/>
                  </a:cubicBezTo>
                  <a:cubicBezTo>
                    <a:pt x="542" y="2269"/>
                    <a:pt x="706" y="2281"/>
                    <a:pt x="870" y="2281"/>
                  </a:cubicBezTo>
                  <a:cubicBezTo>
                    <a:pt x="893" y="2283"/>
                    <a:pt x="915" y="2284"/>
                    <a:pt x="938" y="2284"/>
                  </a:cubicBezTo>
                  <a:cubicBezTo>
                    <a:pt x="1092" y="2284"/>
                    <a:pt x="1244" y="2248"/>
                    <a:pt x="1386" y="2193"/>
                  </a:cubicBezTo>
                  <a:cubicBezTo>
                    <a:pt x="1512" y="2130"/>
                    <a:pt x="1613" y="2042"/>
                    <a:pt x="1701" y="1916"/>
                  </a:cubicBezTo>
                  <a:cubicBezTo>
                    <a:pt x="1764" y="1815"/>
                    <a:pt x="1802" y="1689"/>
                    <a:pt x="1802" y="1563"/>
                  </a:cubicBezTo>
                  <a:cubicBezTo>
                    <a:pt x="1802" y="1399"/>
                    <a:pt x="1752" y="1248"/>
                    <a:pt x="1638" y="1135"/>
                  </a:cubicBezTo>
                  <a:cubicBezTo>
                    <a:pt x="1512" y="1009"/>
                    <a:pt x="1361" y="933"/>
                    <a:pt x="1185" y="908"/>
                  </a:cubicBezTo>
                  <a:lnTo>
                    <a:pt x="1701" y="328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2193775" y="1013900"/>
              <a:ext cx="50425" cy="58450"/>
            </a:xfrm>
            <a:custGeom>
              <a:rect b="b" l="l" r="r" t="t"/>
              <a:pathLst>
                <a:path extrusionOk="0" h="2338" w="2017">
                  <a:moveTo>
                    <a:pt x="1015" y="451"/>
                  </a:moveTo>
                  <a:cubicBezTo>
                    <a:pt x="1137" y="451"/>
                    <a:pt x="1260" y="507"/>
                    <a:pt x="1336" y="621"/>
                  </a:cubicBezTo>
                  <a:cubicBezTo>
                    <a:pt x="1500" y="973"/>
                    <a:pt x="1500" y="1377"/>
                    <a:pt x="1336" y="1730"/>
                  </a:cubicBezTo>
                  <a:cubicBezTo>
                    <a:pt x="1260" y="1843"/>
                    <a:pt x="1137" y="1900"/>
                    <a:pt x="1015" y="1900"/>
                  </a:cubicBezTo>
                  <a:cubicBezTo>
                    <a:pt x="892" y="1900"/>
                    <a:pt x="769" y="1843"/>
                    <a:pt x="693" y="1730"/>
                  </a:cubicBezTo>
                  <a:cubicBezTo>
                    <a:pt x="529" y="1377"/>
                    <a:pt x="529" y="973"/>
                    <a:pt x="693" y="621"/>
                  </a:cubicBezTo>
                  <a:cubicBezTo>
                    <a:pt x="769" y="507"/>
                    <a:pt x="892" y="451"/>
                    <a:pt x="1015" y="451"/>
                  </a:cubicBezTo>
                  <a:close/>
                  <a:moveTo>
                    <a:pt x="1015" y="0"/>
                  </a:moveTo>
                  <a:cubicBezTo>
                    <a:pt x="841" y="0"/>
                    <a:pt x="668" y="47"/>
                    <a:pt x="517" y="142"/>
                  </a:cubicBezTo>
                  <a:cubicBezTo>
                    <a:pt x="366" y="243"/>
                    <a:pt x="240" y="381"/>
                    <a:pt x="177" y="545"/>
                  </a:cubicBezTo>
                  <a:cubicBezTo>
                    <a:pt x="0" y="948"/>
                    <a:pt x="0" y="1402"/>
                    <a:pt x="177" y="1805"/>
                  </a:cubicBezTo>
                  <a:cubicBezTo>
                    <a:pt x="240" y="1969"/>
                    <a:pt x="366" y="2108"/>
                    <a:pt x="517" y="2196"/>
                  </a:cubicBezTo>
                  <a:cubicBezTo>
                    <a:pt x="668" y="2290"/>
                    <a:pt x="841" y="2338"/>
                    <a:pt x="1015" y="2338"/>
                  </a:cubicBezTo>
                  <a:cubicBezTo>
                    <a:pt x="1188" y="2338"/>
                    <a:pt x="1361" y="2290"/>
                    <a:pt x="1512" y="2196"/>
                  </a:cubicBezTo>
                  <a:cubicBezTo>
                    <a:pt x="1664" y="2108"/>
                    <a:pt x="1777" y="1969"/>
                    <a:pt x="1853" y="1805"/>
                  </a:cubicBezTo>
                  <a:cubicBezTo>
                    <a:pt x="2016" y="1402"/>
                    <a:pt x="2016" y="948"/>
                    <a:pt x="1853" y="545"/>
                  </a:cubicBezTo>
                  <a:cubicBezTo>
                    <a:pt x="1777" y="381"/>
                    <a:pt x="1664" y="243"/>
                    <a:pt x="1512" y="142"/>
                  </a:cubicBezTo>
                  <a:cubicBezTo>
                    <a:pt x="1361" y="47"/>
                    <a:pt x="1188" y="0"/>
                    <a:pt x="101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48"/>
            <p:cNvSpPr/>
            <p:nvPr/>
          </p:nvSpPr>
          <p:spPr>
            <a:xfrm>
              <a:off x="2248575" y="1013900"/>
              <a:ext cx="50425" cy="58425"/>
            </a:xfrm>
            <a:custGeom>
              <a:rect b="b" l="l" r="r" t="t"/>
              <a:pathLst>
                <a:path extrusionOk="0" h="2337" w="2017">
                  <a:moveTo>
                    <a:pt x="1009" y="451"/>
                  </a:moveTo>
                  <a:cubicBezTo>
                    <a:pt x="1135" y="451"/>
                    <a:pt x="1261" y="507"/>
                    <a:pt x="1336" y="621"/>
                  </a:cubicBezTo>
                  <a:cubicBezTo>
                    <a:pt x="1488" y="973"/>
                    <a:pt x="1488" y="1377"/>
                    <a:pt x="1336" y="1730"/>
                  </a:cubicBezTo>
                  <a:cubicBezTo>
                    <a:pt x="1261" y="1843"/>
                    <a:pt x="1135" y="1900"/>
                    <a:pt x="1009" y="1900"/>
                  </a:cubicBezTo>
                  <a:cubicBezTo>
                    <a:pt x="883" y="1900"/>
                    <a:pt x="757" y="1843"/>
                    <a:pt x="681" y="1730"/>
                  </a:cubicBezTo>
                  <a:cubicBezTo>
                    <a:pt x="530" y="1377"/>
                    <a:pt x="530" y="973"/>
                    <a:pt x="681" y="621"/>
                  </a:cubicBezTo>
                  <a:cubicBezTo>
                    <a:pt x="757" y="507"/>
                    <a:pt x="883" y="451"/>
                    <a:pt x="1009" y="451"/>
                  </a:cubicBezTo>
                  <a:close/>
                  <a:moveTo>
                    <a:pt x="1009" y="0"/>
                  </a:moveTo>
                  <a:cubicBezTo>
                    <a:pt x="836" y="0"/>
                    <a:pt x="662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196"/>
                  </a:cubicBezTo>
                  <a:cubicBezTo>
                    <a:pt x="641" y="2286"/>
                    <a:pt x="797" y="2336"/>
                    <a:pt x="955" y="2336"/>
                  </a:cubicBezTo>
                  <a:cubicBezTo>
                    <a:pt x="973" y="2336"/>
                    <a:pt x="991" y="2336"/>
                    <a:pt x="1009" y="2334"/>
                  </a:cubicBezTo>
                  <a:cubicBezTo>
                    <a:pt x="1019" y="2335"/>
                    <a:pt x="1029" y="2335"/>
                    <a:pt x="1039" y="2335"/>
                  </a:cubicBezTo>
                  <a:cubicBezTo>
                    <a:pt x="1392" y="2335"/>
                    <a:pt x="1706" y="2124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7" y="381"/>
                    <a:pt x="1651" y="243"/>
                    <a:pt x="1513" y="142"/>
                  </a:cubicBezTo>
                  <a:cubicBezTo>
                    <a:pt x="1355" y="47"/>
                    <a:pt x="1182" y="0"/>
                    <a:pt x="100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48"/>
            <p:cNvSpPr/>
            <p:nvPr/>
          </p:nvSpPr>
          <p:spPr>
            <a:xfrm>
              <a:off x="2342150" y="11658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2342150" y="1163600"/>
              <a:ext cx="1966700" cy="4125"/>
            </a:xfrm>
            <a:custGeom>
              <a:rect b="b" l="l" r="r" t="t"/>
              <a:pathLst>
                <a:path extrusionOk="0" h="165" w="78668">
                  <a:moveTo>
                    <a:pt x="0" y="1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2145875" y="1152500"/>
              <a:ext cx="50450" cy="58450"/>
            </a:xfrm>
            <a:custGeom>
              <a:rect b="b" l="l" r="r" t="t"/>
              <a:pathLst>
                <a:path extrusionOk="0" h="2338" w="2018">
                  <a:moveTo>
                    <a:pt x="1003" y="451"/>
                  </a:moveTo>
                  <a:cubicBezTo>
                    <a:pt x="1126" y="451"/>
                    <a:pt x="1248" y="508"/>
                    <a:pt x="1324" y="621"/>
                  </a:cubicBezTo>
                  <a:cubicBezTo>
                    <a:pt x="1488" y="974"/>
                    <a:pt x="1488" y="1365"/>
                    <a:pt x="1324" y="1717"/>
                  </a:cubicBezTo>
                  <a:cubicBezTo>
                    <a:pt x="1255" y="1837"/>
                    <a:pt x="1132" y="1897"/>
                    <a:pt x="1007" y="1897"/>
                  </a:cubicBezTo>
                  <a:cubicBezTo>
                    <a:pt x="883" y="1897"/>
                    <a:pt x="757" y="1837"/>
                    <a:pt x="681" y="1717"/>
                  </a:cubicBezTo>
                  <a:cubicBezTo>
                    <a:pt x="530" y="1365"/>
                    <a:pt x="530" y="974"/>
                    <a:pt x="681" y="621"/>
                  </a:cubicBezTo>
                  <a:cubicBezTo>
                    <a:pt x="757" y="508"/>
                    <a:pt x="880" y="451"/>
                    <a:pt x="1003" y="451"/>
                  </a:cubicBezTo>
                  <a:close/>
                  <a:moveTo>
                    <a:pt x="1003" y="0"/>
                  </a:moveTo>
                  <a:cubicBezTo>
                    <a:pt x="829" y="0"/>
                    <a:pt x="656" y="48"/>
                    <a:pt x="505" y="142"/>
                  </a:cubicBezTo>
                  <a:cubicBezTo>
                    <a:pt x="354" y="243"/>
                    <a:pt x="240" y="382"/>
                    <a:pt x="165" y="545"/>
                  </a:cubicBezTo>
                  <a:cubicBezTo>
                    <a:pt x="1" y="949"/>
                    <a:pt x="1" y="1390"/>
                    <a:pt x="165" y="1793"/>
                  </a:cubicBezTo>
                  <a:cubicBezTo>
                    <a:pt x="240" y="1957"/>
                    <a:pt x="354" y="2095"/>
                    <a:pt x="505" y="2196"/>
                  </a:cubicBezTo>
                  <a:cubicBezTo>
                    <a:pt x="662" y="2291"/>
                    <a:pt x="836" y="2338"/>
                    <a:pt x="1007" y="2338"/>
                  </a:cubicBezTo>
                  <a:cubicBezTo>
                    <a:pt x="1179" y="2338"/>
                    <a:pt x="1349" y="2291"/>
                    <a:pt x="1500" y="2196"/>
                  </a:cubicBezTo>
                  <a:cubicBezTo>
                    <a:pt x="1652" y="2095"/>
                    <a:pt x="1778" y="1957"/>
                    <a:pt x="1853" y="1793"/>
                  </a:cubicBezTo>
                  <a:cubicBezTo>
                    <a:pt x="2017" y="1390"/>
                    <a:pt x="2017" y="949"/>
                    <a:pt x="1853" y="545"/>
                  </a:cubicBezTo>
                  <a:cubicBezTo>
                    <a:pt x="1778" y="382"/>
                    <a:pt x="1652" y="243"/>
                    <a:pt x="1500" y="142"/>
                  </a:cubicBezTo>
                  <a:cubicBezTo>
                    <a:pt x="1349" y="48"/>
                    <a:pt x="1176" y="0"/>
                    <a:pt x="100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2342150" y="1304100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1"/>
                  </a:moveTo>
                  <a:lnTo>
                    <a:pt x="78667" y="1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48"/>
            <p:cNvSpPr/>
            <p:nvPr/>
          </p:nvSpPr>
          <p:spPr>
            <a:xfrm>
              <a:off x="2342150" y="1302225"/>
              <a:ext cx="1966700" cy="4100"/>
            </a:xfrm>
            <a:custGeom>
              <a:rect b="b" l="l" r="r" t="t"/>
              <a:pathLst>
                <a:path extrusionOk="0" h="164" w="78668">
                  <a:moveTo>
                    <a:pt x="0" y="0"/>
                  </a:moveTo>
                  <a:lnTo>
                    <a:pt x="0" y="164"/>
                  </a:lnTo>
                  <a:lnTo>
                    <a:pt x="78667" y="164"/>
                  </a:lnTo>
                  <a:lnTo>
                    <a:pt x="7866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48"/>
            <p:cNvSpPr/>
            <p:nvPr/>
          </p:nvSpPr>
          <p:spPr>
            <a:xfrm>
              <a:off x="2144300" y="1292125"/>
              <a:ext cx="24300" cy="56425"/>
            </a:xfrm>
            <a:custGeom>
              <a:rect b="b" l="l" r="r" t="t"/>
              <a:pathLst>
                <a:path extrusionOk="0" h="2257" w="972">
                  <a:moveTo>
                    <a:pt x="1" y="1"/>
                  </a:moveTo>
                  <a:lnTo>
                    <a:pt x="1" y="417"/>
                  </a:lnTo>
                  <a:lnTo>
                    <a:pt x="455" y="417"/>
                  </a:lnTo>
                  <a:lnTo>
                    <a:pt x="455" y="2256"/>
                  </a:lnTo>
                  <a:lnTo>
                    <a:pt x="971" y="2256"/>
                  </a:lnTo>
                  <a:lnTo>
                    <a:pt x="97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2177375" y="1290800"/>
              <a:ext cx="50450" cy="58525"/>
            </a:xfrm>
            <a:custGeom>
              <a:rect b="b" l="l" r="r" t="t"/>
              <a:pathLst>
                <a:path extrusionOk="0" h="2341" w="2018">
                  <a:moveTo>
                    <a:pt x="1009" y="454"/>
                  </a:moveTo>
                  <a:cubicBezTo>
                    <a:pt x="1135" y="454"/>
                    <a:pt x="1261" y="514"/>
                    <a:pt x="1337" y="633"/>
                  </a:cubicBezTo>
                  <a:cubicBezTo>
                    <a:pt x="1488" y="974"/>
                    <a:pt x="1488" y="1377"/>
                    <a:pt x="1337" y="1730"/>
                  </a:cubicBezTo>
                  <a:cubicBezTo>
                    <a:pt x="1261" y="1849"/>
                    <a:pt x="1135" y="1909"/>
                    <a:pt x="1009" y="1909"/>
                  </a:cubicBezTo>
                  <a:cubicBezTo>
                    <a:pt x="883" y="1909"/>
                    <a:pt x="757" y="1849"/>
                    <a:pt x="681" y="1730"/>
                  </a:cubicBezTo>
                  <a:cubicBezTo>
                    <a:pt x="530" y="1377"/>
                    <a:pt x="530" y="974"/>
                    <a:pt x="681" y="633"/>
                  </a:cubicBezTo>
                  <a:cubicBezTo>
                    <a:pt x="757" y="514"/>
                    <a:pt x="883" y="454"/>
                    <a:pt x="1009" y="454"/>
                  </a:cubicBezTo>
                  <a:close/>
                  <a:moveTo>
                    <a:pt x="1007" y="0"/>
                  </a:moveTo>
                  <a:cubicBezTo>
                    <a:pt x="836" y="0"/>
                    <a:pt x="663" y="47"/>
                    <a:pt x="505" y="142"/>
                  </a:cubicBezTo>
                  <a:cubicBezTo>
                    <a:pt x="354" y="243"/>
                    <a:pt x="240" y="381"/>
                    <a:pt x="165" y="545"/>
                  </a:cubicBezTo>
                  <a:cubicBezTo>
                    <a:pt x="1" y="948"/>
                    <a:pt x="1" y="1402"/>
                    <a:pt x="165" y="1805"/>
                  </a:cubicBezTo>
                  <a:cubicBezTo>
                    <a:pt x="240" y="1969"/>
                    <a:pt x="354" y="2108"/>
                    <a:pt x="505" y="2209"/>
                  </a:cubicBezTo>
                  <a:cubicBezTo>
                    <a:pt x="663" y="2297"/>
                    <a:pt x="836" y="2341"/>
                    <a:pt x="1007" y="2341"/>
                  </a:cubicBezTo>
                  <a:cubicBezTo>
                    <a:pt x="1179" y="2341"/>
                    <a:pt x="1349" y="2297"/>
                    <a:pt x="1500" y="2209"/>
                  </a:cubicBezTo>
                  <a:cubicBezTo>
                    <a:pt x="1652" y="2108"/>
                    <a:pt x="1778" y="1969"/>
                    <a:pt x="1853" y="1805"/>
                  </a:cubicBezTo>
                  <a:cubicBezTo>
                    <a:pt x="2017" y="1402"/>
                    <a:pt x="2017" y="948"/>
                    <a:pt x="1853" y="545"/>
                  </a:cubicBezTo>
                  <a:cubicBezTo>
                    <a:pt x="1778" y="381"/>
                    <a:pt x="1652" y="243"/>
                    <a:pt x="1500" y="142"/>
                  </a:cubicBezTo>
                  <a:cubicBezTo>
                    <a:pt x="1349" y="47"/>
                    <a:pt x="1179" y="0"/>
                    <a:pt x="1007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2231875" y="1290925"/>
              <a:ext cx="50450" cy="58575"/>
            </a:xfrm>
            <a:custGeom>
              <a:rect b="b" l="l" r="r" t="t"/>
              <a:pathLst>
                <a:path extrusionOk="0" h="2343" w="2018">
                  <a:moveTo>
                    <a:pt x="994" y="451"/>
                  </a:moveTo>
                  <a:cubicBezTo>
                    <a:pt x="1003" y="451"/>
                    <a:pt x="1012" y="451"/>
                    <a:pt x="1022" y="452"/>
                  </a:cubicBezTo>
                  <a:cubicBezTo>
                    <a:pt x="1148" y="452"/>
                    <a:pt x="1274" y="515"/>
                    <a:pt x="1337" y="628"/>
                  </a:cubicBezTo>
                  <a:cubicBezTo>
                    <a:pt x="1500" y="969"/>
                    <a:pt x="1500" y="1372"/>
                    <a:pt x="1337" y="1725"/>
                  </a:cubicBezTo>
                  <a:cubicBezTo>
                    <a:pt x="1274" y="1838"/>
                    <a:pt x="1148" y="1901"/>
                    <a:pt x="1022" y="1901"/>
                  </a:cubicBezTo>
                  <a:cubicBezTo>
                    <a:pt x="896" y="1901"/>
                    <a:pt x="770" y="1838"/>
                    <a:pt x="707" y="1725"/>
                  </a:cubicBezTo>
                  <a:cubicBezTo>
                    <a:pt x="543" y="1372"/>
                    <a:pt x="543" y="969"/>
                    <a:pt x="707" y="628"/>
                  </a:cubicBezTo>
                  <a:cubicBezTo>
                    <a:pt x="765" y="523"/>
                    <a:pt x="878" y="451"/>
                    <a:pt x="994" y="451"/>
                  </a:cubicBezTo>
                  <a:close/>
                  <a:moveTo>
                    <a:pt x="1027" y="1"/>
                  </a:moveTo>
                  <a:cubicBezTo>
                    <a:pt x="678" y="1"/>
                    <a:pt x="340" y="198"/>
                    <a:pt x="177" y="540"/>
                  </a:cubicBezTo>
                  <a:cubicBezTo>
                    <a:pt x="1" y="943"/>
                    <a:pt x="1" y="1397"/>
                    <a:pt x="177" y="1800"/>
                  </a:cubicBezTo>
                  <a:cubicBezTo>
                    <a:pt x="240" y="1964"/>
                    <a:pt x="366" y="2103"/>
                    <a:pt x="518" y="2204"/>
                  </a:cubicBezTo>
                  <a:cubicBezTo>
                    <a:pt x="656" y="2292"/>
                    <a:pt x="833" y="2342"/>
                    <a:pt x="1009" y="2342"/>
                  </a:cubicBezTo>
                  <a:cubicBezTo>
                    <a:pt x="1374" y="2342"/>
                    <a:pt x="1715" y="2128"/>
                    <a:pt x="1853" y="1800"/>
                  </a:cubicBezTo>
                  <a:cubicBezTo>
                    <a:pt x="2017" y="1397"/>
                    <a:pt x="2017" y="943"/>
                    <a:pt x="1853" y="540"/>
                  </a:cubicBezTo>
                  <a:cubicBezTo>
                    <a:pt x="1778" y="376"/>
                    <a:pt x="1664" y="238"/>
                    <a:pt x="1513" y="137"/>
                  </a:cubicBezTo>
                  <a:cubicBezTo>
                    <a:pt x="1360" y="44"/>
                    <a:pt x="1192" y="1"/>
                    <a:pt x="102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2342775" y="1442725"/>
              <a:ext cx="1966700" cy="25"/>
            </a:xfrm>
            <a:custGeom>
              <a:rect b="b" l="l" r="r" t="t"/>
              <a:pathLst>
                <a:path extrusionOk="0" h="1" w="78668">
                  <a:moveTo>
                    <a:pt x="0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48"/>
            <p:cNvSpPr/>
            <p:nvPr/>
          </p:nvSpPr>
          <p:spPr>
            <a:xfrm>
              <a:off x="2342775" y="1440825"/>
              <a:ext cx="1966700" cy="3800"/>
            </a:xfrm>
            <a:custGeom>
              <a:rect b="b" l="l" r="r" t="t"/>
              <a:pathLst>
                <a:path extrusionOk="0" h="152" w="78668">
                  <a:moveTo>
                    <a:pt x="0" y="0"/>
                  </a:moveTo>
                  <a:lnTo>
                    <a:pt x="0" y="152"/>
                  </a:lnTo>
                  <a:lnTo>
                    <a:pt x="78668" y="152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48"/>
            <p:cNvSpPr/>
            <p:nvPr/>
          </p:nvSpPr>
          <p:spPr>
            <a:xfrm>
              <a:off x="2144950" y="1429475"/>
              <a:ext cx="45075" cy="57375"/>
            </a:xfrm>
            <a:custGeom>
              <a:rect b="b" l="l" r="r" t="t"/>
              <a:pathLst>
                <a:path extrusionOk="0" h="2295" w="1803">
                  <a:moveTo>
                    <a:pt x="895" y="1"/>
                  </a:moveTo>
                  <a:cubicBezTo>
                    <a:pt x="706" y="1"/>
                    <a:pt x="529" y="39"/>
                    <a:pt x="366" y="114"/>
                  </a:cubicBezTo>
                  <a:cubicBezTo>
                    <a:pt x="214" y="177"/>
                    <a:pt x="88" y="291"/>
                    <a:pt x="0" y="429"/>
                  </a:cubicBezTo>
                  <a:lnTo>
                    <a:pt x="378" y="669"/>
                  </a:lnTo>
                  <a:cubicBezTo>
                    <a:pt x="429" y="593"/>
                    <a:pt x="492" y="543"/>
                    <a:pt x="580" y="505"/>
                  </a:cubicBezTo>
                  <a:cubicBezTo>
                    <a:pt x="655" y="467"/>
                    <a:pt x="756" y="442"/>
                    <a:pt x="844" y="442"/>
                  </a:cubicBezTo>
                  <a:cubicBezTo>
                    <a:pt x="933" y="442"/>
                    <a:pt x="1033" y="467"/>
                    <a:pt x="1109" y="517"/>
                  </a:cubicBezTo>
                  <a:cubicBezTo>
                    <a:pt x="1172" y="568"/>
                    <a:pt x="1210" y="643"/>
                    <a:pt x="1210" y="719"/>
                  </a:cubicBezTo>
                  <a:cubicBezTo>
                    <a:pt x="1197" y="782"/>
                    <a:pt x="1185" y="858"/>
                    <a:pt x="1159" y="908"/>
                  </a:cubicBezTo>
                  <a:cubicBezTo>
                    <a:pt x="1109" y="996"/>
                    <a:pt x="1046" y="1072"/>
                    <a:pt x="970" y="1135"/>
                  </a:cubicBezTo>
                  <a:lnTo>
                    <a:pt x="101" y="1954"/>
                  </a:lnTo>
                  <a:lnTo>
                    <a:pt x="101" y="2294"/>
                  </a:lnTo>
                  <a:lnTo>
                    <a:pt x="1802" y="2294"/>
                  </a:lnTo>
                  <a:lnTo>
                    <a:pt x="1802" y="1878"/>
                  </a:lnTo>
                  <a:lnTo>
                    <a:pt x="832" y="1878"/>
                  </a:lnTo>
                  <a:lnTo>
                    <a:pt x="1348" y="1387"/>
                  </a:lnTo>
                  <a:cubicBezTo>
                    <a:pt x="1474" y="1273"/>
                    <a:pt x="1575" y="1160"/>
                    <a:pt x="1651" y="1021"/>
                  </a:cubicBezTo>
                  <a:cubicBezTo>
                    <a:pt x="1701" y="908"/>
                    <a:pt x="1726" y="795"/>
                    <a:pt x="1726" y="669"/>
                  </a:cubicBezTo>
                  <a:cubicBezTo>
                    <a:pt x="1726" y="543"/>
                    <a:pt x="1689" y="417"/>
                    <a:pt x="1626" y="316"/>
                  </a:cubicBezTo>
                  <a:cubicBezTo>
                    <a:pt x="1550" y="215"/>
                    <a:pt x="1449" y="139"/>
                    <a:pt x="1336" y="89"/>
                  </a:cubicBezTo>
                  <a:cubicBezTo>
                    <a:pt x="1185" y="26"/>
                    <a:pt x="1046" y="1"/>
                    <a:pt x="89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2194400" y="1429650"/>
              <a:ext cx="50425" cy="58225"/>
            </a:xfrm>
            <a:custGeom>
              <a:rect b="b" l="l" r="r" t="t"/>
              <a:pathLst>
                <a:path extrusionOk="0" h="2329" w="2017">
                  <a:moveTo>
                    <a:pt x="1002" y="444"/>
                  </a:moveTo>
                  <a:cubicBezTo>
                    <a:pt x="1125" y="444"/>
                    <a:pt x="1248" y="504"/>
                    <a:pt x="1324" y="624"/>
                  </a:cubicBezTo>
                  <a:cubicBezTo>
                    <a:pt x="1487" y="977"/>
                    <a:pt x="1487" y="1367"/>
                    <a:pt x="1324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77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60"/>
                    <a:pt x="353" y="2098"/>
                    <a:pt x="504" y="2186"/>
                  </a:cubicBezTo>
                  <a:cubicBezTo>
                    <a:pt x="656" y="2281"/>
                    <a:pt x="829" y="2328"/>
                    <a:pt x="1002" y="2328"/>
                  </a:cubicBezTo>
                  <a:cubicBezTo>
                    <a:pt x="1175" y="2328"/>
                    <a:pt x="1349" y="2281"/>
                    <a:pt x="1500" y="2186"/>
                  </a:cubicBezTo>
                  <a:cubicBezTo>
                    <a:pt x="1651" y="2098"/>
                    <a:pt x="1777" y="1960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2248900" y="1429650"/>
              <a:ext cx="50425" cy="58150"/>
            </a:xfrm>
            <a:custGeom>
              <a:rect b="b" l="l" r="r" t="t"/>
              <a:pathLst>
                <a:path extrusionOk="0" h="2326" w="2017">
                  <a:moveTo>
                    <a:pt x="1002" y="444"/>
                  </a:moveTo>
                  <a:cubicBezTo>
                    <a:pt x="1125" y="444"/>
                    <a:pt x="1248" y="504"/>
                    <a:pt x="1323" y="624"/>
                  </a:cubicBezTo>
                  <a:cubicBezTo>
                    <a:pt x="1487" y="964"/>
                    <a:pt x="1487" y="1367"/>
                    <a:pt x="1323" y="1720"/>
                  </a:cubicBezTo>
                  <a:cubicBezTo>
                    <a:pt x="1248" y="1834"/>
                    <a:pt x="1125" y="1890"/>
                    <a:pt x="1002" y="1890"/>
                  </a:cubicBezTo>
                  <a:cubicBezTo>
                    <a:pt x="879" y="1890"/>
                    <a:pt x="756" y="1834"/>
                    <a:pt x="681" y="1720"/>
                  </a:cubicBezTo>
                  <a:cubicBezTo>
                    <a:pt x="530" y="1367"/>
                    <a:pt x="530" y="964"/>
                    <a:pt x="681" y="624"/>
                  </a:cubicBezTo>
                  <a:cubicBezTo>
                    <a:pt x="756" y="504"/>
                    <a:pt x="879" y="444"/>
                    <a:pt x="1002" y="444"/>
                  </a:cubicBezTo>
                  <a:close/>
                  <a:moveTo>
                    <a:pt x="1002" y="0"/>
                  </a:moveTo>
                  <a:cubicBezTo>
                    <a:pt x="829" y="0"/>
                    <a:pt x="656" y="44"/>
                    <a:pt x="504" y="132"/>
                  </a:cubicBezTo>
                  <a:cubicBezTo>
                    <a:pt x="353" y="233"/>
                    <a:pt x="240" y="372"/>
                    <a:pt x="164" y="536"/>
                  </a:cubicBezTo>
                  <a:cubicBezTo>
                    <a:pt x="0" y="939"/>
                    <a:pt x="0" y="1392"/>
                    <a:pt x="164" y="1796"/>
                  </a:cubicBezTo>
                  <a:cubicBezTo>
                    <a:pt x="240" y="1947"/>
                    <a:pt x="353" y="2098"/>
                    <a:pt x="504" y="2186"/>
                  </a:cubicBezTo>
                  <a:cubicBezTo>
                    <a:pt x="656" y="2287"/>
                    <a:pt x="832" y="2325"/>
                    <a:pt x="1008" y="2325"/>
                  </a:cubicBezTo>
                  <a:cubicBezTo>
                    <a:pt x="1018" y="2325"/>
                    <a:pt x="1028" y="2325"/>
                    <a:pt x="1038" y="2325"/>
                  </a:cubicBezTo>
                  <a:cubicBezTo>
                    <a:pt x="1380" y="2325"/>
                    <a:pt x="1705" y="2114"/>
                    <a:pt x="1840" y="1796"/>
                  </a:cubicBezTo>
                  <a:cubicBezTo>
                    <a:pt x="2017" y="1392"/>
                    <a:pt x="2017" y="939"/>
                    <a:pt x="1840" y="536"/>
                  </a:cubicBezTo>
                  <a:cubicBezTo>
                    <a:pt x="1777" y="372"/>
                    <a:pt x="1651" y="233"/>
                    <a:pt x="1500" y="132"/>
                  </a:cubicBezTo>
                  <a:cubicBezTo>
                    <a:pt x="1349" y="44"/>
                    <a:pt x="1175" y="0"/>
                    <a:pt x="100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2342450" y="1581325"/>
              <a:ext cx="1966725" cy="25"/>
            </a:xfrm>
            <a:custGeom>
              <a:rect b="b" l="l" r="r" t="t"/>
              <a:pathLst>
                <a:path extrusionOk="0" h="1" w="78669">
                  <a:moveTo>
                    <a:pt x="1" y="0"/>
                  </a:moveTo>
                  <a:lnTo>
                    <a:pt x="78668" y="0"/>
                  </a:lnTo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2342450" y="1579125"/>
              <a:ext cx="1966725" cy="4100"/>
            </a:xfrm>
            <a:custGeom>
              <a:rect b="b" l="l" r="r" t="t"/>
              <a:pathLst>
                <a:path extrusionOk="0" h="164" w="78669">
                  <a:moveTo>
                    <a:pt x="1" y="0"/>
                  </a:moveTo>
                  <a:lnTo>
                    <a:pt x="1" y="164"/>
                  </a:lnTo>
                  <a:lnTo>
                    <a:pt x="78668" y="164"/>
                  </a:lnTo>
                  <a:lnTo>
                    <a:pt x="78668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48"/>
            <p:cNvSpPr/>
            <p:nvPr/>
          </p:nvSpPr>
          <p:spPr>
            <a:xfrm>
              <a:off x="2144000" y="1569350"/>
              <a:ext cx="45075" cy="57050"/>
            </a:xfrm>
            <a:custGeom>
              <a:rect b="b" l="l" r="r" t="t"/>
              <a:pathLst>
                <a:path extrusionOk="0" h="2282" w="1803">
                  <a:moveTo>
                    <a:pt x="126" y="1"/>
                  </a:moveTo>
                  <a:lnTo>
                    <a:pt x="126" y="416"/>
                  </a:lnTo>
                  <a:lnTo>
                    <a:pt x="1084" y="416"/>
                  </a:lnTo>
                  <a:lnTo>
                    <a:pt x="618" y="946"/>
                  </a:lnTo>
                  <a:lnTo>
                    <a:pt x="618" y="1286"/>
                  </a:lnTo>
                  <a:lnTo>
                    <a:pt x="857" y="1286"/>
                  </a:lnTo>
                  <a:cubicBezTo>
                    <a:pt x="1134" y="1286"/>
                    <a:pt x="1273" y="1374"/>
                    <a:pt x="1273" y="1563"/>
                  </a:cubicBezTo>
                  <a:cubicBezTo>
                    <a:pt x="1273" y="1651"/>
                    <a:pt x="1235" y="1727"/>
                    <a:pt x="1160" y="1777"/>
                  </a:cubicBezTo>
                  <a:cubicBezTo>
                    <a:pt x="1071" y="1828"/>
                    <a:pt x="958" y="1853"/>
                    <a:pt x="845" y="1853"/>
                  </a:cubicBezTo>
                  <a:cubicBezTo>
                    <a:pt x="731" y="1853"/>
                    <a:pt x="618" y="1828"/>
                    <a:pt x="504" y="1802"/>
                  </a:cubicBezTo>
                  <a:cubicBezTo>
                    <a:pt x="391" y="1765"/>
                    <a:pt x="290" y="1714"/>
                    <a:pt x="202" y="1639"/>
                  </a:cubicBezTo>
                  <a:lnTo>
                    <a:pt x="0" y="2042"/>
                  </a:lnTo>
                  <a:cubicBezTo>
                    <a:pt x="114" y="2118"/>
                    <a:pt x="252" y="2181"/>
                    <a:pt x="391" y="2218"/>
                  </a:cubicBezTo>
                  <a:cubicBezTo>
                    <a:pt x="542" y="2256"/>
                    <a:pt x="706" y="2281"/>
                    <a:pt x="870" y="2281"/>
                  </a:cubicBezTo>
                  <a:cubicBezTo>
                    <a:pt x="1046" y="2281"/>
                    <a:pt x="1223" y="2256"/>
                    <a:pt x="1386" y="2181"/>
                  </a:cubicBezTo>
                  <a:cubicBezTo>
                    <a:pt x="1512" y="2130"/>
                    <a:pt x="1613" y="2029"/>
                    <a:pt x="1701" y="1916"/>
                  </a:cubicBezTo>
                  <a:cubicBezTo>
                    <a:pt x="1764" y="1802"/>
                    <a:pt x="1802" y="1676"/>
                    <a:pt x="1802" y="1550"/>
                  </a:cubicBezTo>
                  <a:cubicBezTo>
                    <a:pt x="1802" y="1399"/>
                    <a:pt x="1752" y="1248"/>
                    <a:pt x="1638" y="1122"/>
                  </a:cubicBezTo>
                  <a:cubicBezTo>
                    <a:pt x="1512" y="1009"/>
                    <a:pt x="1361" y="933"/>
                    <a:pt x="1185" y="920"/>
                  </a:cubicBezTo>
                  <a:lnTo>
                    <a:pt x="1701" y="341"/>
                  </a:lnTo>
                  <a:lnTo>
                    <a:pt x="1701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48"/>
            <p:cNvSpPr/>
            <p:nvPr/>
          </p:nvSpPr>
          <p:spPr>
            <a:xfrm>
              <a:off x="2193775" y="1567925"/>
              <a:ext cx="50425" cy="58550"/>
            </a:xfrm>
            <a:custGeom>
              <a:rect b="b" l="l" r="r" t="t"/>
              <a:pathLst>
                <a:path extrusionOk="0" h="2342" w="2017">
                  <a:moveTo>
                    <a:pt x="1015" y="445"/>
                  </a:moveTo>
                  <a:cubicBezTo>
                    <a:pt x="1137" y="445"/>
                    <a:pt x="1260" y="505"/>
                    <a:pt x="1336" y="625"/>
                  </a:cubicBezTo>
                  <a:cubicBezTo>
                    <a:pt x="1500" y="977"/>
                    <a:pt x="1500" y="1381"/>
                    <a:pt x="1336" y="1721"/>
                  </a:cubicBezTo>
                  <a:cubicBezTo>
                    <a:pt x="1260" y="1841"/>
                    <a:pt x="1137" y="1900"/>
                    <a:pt x="1015" y="1900"/>
                  </a:cubicBezTo>
                  <a:cubicBezTo>
                    <a:pt x="892" y="1900"/>
                    <a:pt x="769" y="1841"/>
                    <a:pt x="693" y="1721"/>
                  </a:cubicBezTo>
                  <a:cubicBezTo>
                    <a:pt x="529" y="1381"/>
                    <a:pt x="529" y="977"/>
                    <a:pt x="693" y="625"/>
                  </a:cubicBezTo>
                  <a:cubicBezTo>
                    <a:pt x="769" y="505"/>
                    <a:pt x="892" y="445"/>
                    <a:pt x="1015" y="445"/>
                  </a:cubicBezTo>
                  <a:close/>
                  <a:moveTo>
                    <a:pt x="1015" y="1"/>
                  </a:moveTo>
                  <a:cubicBezTo>
                    <a:pt x="841" y="1"/>
                    <a:pt x="668" y="45"/>
                    <a:pt x="517" y="133"/>
                  </a:cubicBezTo>
                  <a:cubicBezTo>
                    <a:pt x="366" y="234"/>
                    <a:pt x="240" y="373"/>
                    <a:pt x="177" y="536"/>
                  </a:cubicBezTo>
                  <a:cubicBezTo>
                    <a:pt x="0" y="940"/>
                    <a:pt x="0" y="1393"/>
                    <a:pt x="177" y="1796"/>
                  </a:cubicBezTo>
                  <a:cubicBezTo>
                    <a:pt x="240" y="1960"/>
                    <a:pt x="366" y="2099"/>
                    <a:pt x="517" y="2200"/>
                  </a:cubicBezTo>
                  <a:cubicBezTo>
                    <a:pt x="668" y="2294"/>
                    <a:pt x="841" y="2341"/>
                    <a:pt x="1015" y="2341"/>
                  </a:cubicBezTo>
                  <a:cubicBezTo>
                    <a:pt x="1188" y="2341"/>
                    <a:pt x="1361" y="2294"/>
                    <a:pt x="1512" y="2200"/>
                  </a:cubicBezTo>
                  <a:cubicBezTo>
                    <a:pt x="1664" y="2099"/>
                    <a:pt x="1777" y="1960"/>
                    <a:pt x="1853" y="1796"/>
                  </a:cubicBezTo>
                  <a:cubicBezTo>
                    <a:pt x="2016" y="1393"/>
                    <a:pt x="2016" y="940"/>
                    <a:pt x="1853" y="536"/>
                  </a:cubicBezTo>
                  <a:cubicBezTo>
                    <a:pt x="1777" y="373"/>
                    <a:pt x="1664" y="234"/>
                    <a:pt x="1512" y="133"/>
                  </a:cubicBezTo>
                  <a:cubicBezTo>
                    <a:pt x="1361" y="45"/>
                    <a:pt x="1188" y="1"/>
                    <a:pt x="101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248575" y="1567925"/>
              <a:ext cx="50425" cy="58475"/>
            </a:xfrm>
            <a:custGeom>
              <a:rect b="b" l="l" r="r" t="t"/>
              <a:pathLst>
                <a:path extrusionOk="0" h="2339" w="2017">
                  <a:moveTo>
                    <a:pt x="1009" y="445"/>
                  </a:moveTo>
                  <a:cubicBezTo>
                    <a:pt x="1135" y="445"/>
                    <a:pt x="1261" y="505"/>
                    <a:pt x="1336" y="625"/>
                  </a:cubicBezTo>
                  <a:cubicBezTo>
                    <a:pt x="1488" y="977"/>
                    <a:pt x="1488" y="1381"/>
                    <a:pt x="1336" y="1721"/>
                  </a:cubicBezTo>
                  <a:cubicBezTo>
                    <a:pt x="1261" y="1841"/>
                    <a:pt x="1135" y="1900"/>
                    <a:pt x="1009" y="1900"/>
                  </a:cubicBezTo>
                  <a:cubicBezTo>
                    <a:pt x="883" y="1900"/>
                    <a:pt x="757" y="1841"/>
                    <a:pt x="681" y="1721"/>
                  </a:cubicBezTo>
                  <a:cubicBezTo>
                    <a:pt x="530" y="1381"/>
                    <a:pt x="530" y="977"/>
                    <a:pt x="681" y="625"/>
                  </a:cubicBezTo>
                  <a:cubicBezTo>
                    <a:pt x="757" y="505"/>
                    <a:pt x="883" y="445"/>
                    <a:pt x="1009" y="445"/>
                  </a:cubicBezTo>
                  <a:close/>
                  <a:moveTo>
                    <a:pt x="1009" y="1"/>
                  </a:moveTo>
                  <a:cubicBezTo>
                    <a:pt x="836" y="1"/>
                    <a:pt x="662" y="45"/>
                    <a:pt x="505" y="133"/>
                  </a:cubicBezTo>
                  <a:cubicBezTo>
                    <a:pt x="354" y="234"/>
                    <a:pt x="240" y="373"/>
                    <a:pt x="165" y="536"/>
                  </a:cubicBezTo>
                  <a:cubicBezTo>
                    <a:pt x="1" y="940"/>
                    <a:pt x="1" y="1393"/>
                    <a:pt x="165" y="1796"/>
                  </a:cubicBezTo>
                  <a:cubicBezTo>
                    <a:pt x="240" y="1960"/>
                    <a:pt x="354" y="2099"/>
                    <a:pt x="505" y="2200"/>
                  </a:cubicBezTo>
                  <a:cubicBezTo>
                    <a:pt x="656" y="2288"/>
                    <a:pt x="832" y="2338"/>
                    <a:pt x="1009" y="2338"/>
                  </a:cubicBezTo>
                  <a:cubicBezTo>
                    <a:pt x="1019" y="2339"/>
                    <a:pt x="1029" y="2339"/>
                    <a:pt x="1039" y="2339"/>
                  </a:cubicBezTo>
                  <a:cubicBezTo>
                    <a:pt x="1392" y="2339"/>
                    <a:pt x="1706" y="2127"/>
                    <a:pt x="1853" y="1796"/>
                  </a:cubicBezTo>
                  <a:cubicBezTo>
                    <a:pt x="2017" y="1393"/>
                    <a:pt x="2017" y="940"/>
                    <a:pt x="1853" y="536"/>
                  </a:cubicBezTo>
                  <a:cubicBezTo>
                    <a:pt x="1777" y="373"/>
                    <a:pt x="1651" y="234"/>
                    <a:pt x="1513" y="133"/>
                  </a:cubicBezTo>
                  <a:cubicBezTo>
                    <a:pt x="1355" y="45"/>
                    <a:pt x="1182" y="1"/>
                    <a:pt x="100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540600" y="1086425"/>
              <a:ext cx="26800" cy="158175"/>
            </a:xfrm>
            <a:custGeom>
              <a:rect b="b" l="l" r="r" t="t"/>
              <a:pathLst>
                <a:path extrusionOk="0" h="6327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5797"/>
                  </a:lnTo>
                  <a:cubicBezTo>
                    <a:pt x="1" y="6087"/>
                    <a:pt x="240" y="6326"/>
                    <a:pt x="543" y="6326"/>
                  </a:cubicBezTo>
                  <a:cubicBezTo>
                    <a:pt x="832" y="6326"/>
                    <a:pt x="1072" y="6087"/>
                    <a:pt x="1072" y="5797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540600" y="1086425"/>
              <a:ext cx="26800" cy="80350"/>
            </a:xfrm>
            <a:custGeom>
              <a:rect b="b" l="l" r="r" t="t"/>
              <a:pathLst>
                <a:path extrusionOk="0" h="3214" w="1072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3214"/>
                  </a:lnTo>
                  <a:lnTo>
                    <a:pt x="1072" y="3214"/>
                  </a:lnTo>
                  <a:lnTo>
                    <a:pt x="1072" y="542"/>
                  </a:lnTo>
                  <a:cubicBezTo>
                    <a:pt x="1072" y="240"/>
                    <a:pt x="832" y="0"/>
                    <a:pt x="54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836425" y="955375"/>
              <a:ext cx="26475" cy="420575"/>
            </a:xfrm>
            <a:custGeom>
              <a:rect b="b" l="l" r="r" t="t"/>
              <a:pathLst>
                <a:path extrusionOk="0" h="16823" w="1059">
                  <a:moveTo>
                    <a:pt x="529" y="0"/>
                  </a:moveTo>
                  <a:cubicBezTo>
                    <a:pt x="239" y="0"/>
                    <a:pt x="0" y="240"/>
                    <a:pt x="0" y="530"/>
                  </a:cubicBezTo>
                  <a:lnTo>
                    <a:pt x="0" y="16281"/>
                  </a:lnTo>
                  <a:cubicBezTo>
                    <a:pt x="0" y="16583"/>
                    <a:pt x="239" y="16823"/>
                    <a:pt x="529" y="16823"/>
                  </a:cubicBezTo>
                  <a:cubicBezTo>
                    <a:pt x="819" y="16823"/>
                    <a:pt x="1058" y="16583"/>
                    <a:pt x="1058" y="16281"/>
                  </a:cubicBezTo>
                  <a:lnTo>
                    <a:pt x="1058" y="530"/>
                  </a:lnTo>
                  <a:cubicBezTo>
                    <a:pt x="1058" y="240"/>
                    <a:pt x="819" y="0"/>
                    <a:pt x="52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836100" y="955050"/>
              <a:ext cx="27125" cy="211725"/>
            </a:xfrm>
            <a:custGeom>
              <a:rect b="b" l="l" r="r" t="t"/>
              <a:pathLst>
                <a:path extrusionOk="0" h="8469" w="1085">
                  <a:moveTo>
                    <a:pt x="542" y="1"/>
                  </a:moveTo>
                  <a:cubicBezTo>
                    <a:pt x="252" y="1"/>
                    <a:pt x="0" y="240"/>
                    <a:pt x="13" y="543"/>
                  </a:cubicBezTo>
                  <a:lnTo>
                    <a:pt x="13" y="8469"/>
                  </a:lnTo>
                  <a:lnTo>
                    <a:pt x="1084" y="8469"/>
                  </a:lnTo>
                  <a:lnTo>
                    <a:pt x="1084" y="543"/>
                  </a:lnTo>
                  <a:cubicBezTo>
                    <a:pt x="1084" y="240"/>
                    <a:pt x="845" y="1"/>
                    <a:pt x="542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48"/>
            <p:cNvSpPr/>
            <p:nvPr/>
          </p:nvSpPr>
          <p:spPr>
            <a:xfrm>
              <a:off x="3121500" y="895525"/>
              <a:ext cx="26800" cy="539975"/>
            </a:xfrm>
            <a:custGeom>
              <a:rect b="b" l="l" r="r" t="t"/>
              <a:pathLst>
                <a:path extrusionOk="0" h="21599" w="1072">
                  <a:moveTo>
                    <a:pt x="530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30" y="21598"/>
                  </a:cubicBezTo>
                  <a:cubicBezTo>
                    <a:pt x="832" y="21598"/>
                    <a:pt x="1059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48"/>
            <p:cNvSpPr/>
            <p:nvPr/>
          </p:nvSpPr>
          <p:spPr>
            <a:xfrm>
              <a:off x="3121500" y="895525"/>
              <a:ext cx="26800" cy="271250"/>
            </a:xfrm>
            <a:custGeom>
              <a:rect b="b" l="l" r="r" t="t"/>
              <a:pathLst>
                <a:path extrusionOk="0" h="10850" w="1072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850"/>
                  </a:lnTo>
                  <a:lnTo>
                    <a:pt x="1072" y="10850"/>
                  </a:lnTo>
                  <a:lnTo>
                    <a:pt x="1072" y="530"/>
                  </a:lnTo>
                  <a:cubicBezTo>
                    <a:pt x="1072" y="240"/>
                    <a:pt x="832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3832500" y="895525"/>
              <a:ext cx="26825" cy="539975"/>
            </a:xfrm>
            <a:custGeom>
              <a:rect b="b" l="l" r="r" t="t"/>
              <a:pathLst>
                <a:path extrusionOk="0" h="21599" w="1073">
                  <a:moveTo>
                    <a:pt x="543" y="0"/>
                  </a:moveTo>
                  <a:cubicBezTo>
                    <a:pt x="240" y="0"/>
                    <a:pt x="1" y="240"/>
                    <a:pt x="1" y="542"/>
                  </a:cubicBezTo>
                  <a:lnTo>
                    <a:pt x="1" y="21069"/>
                  </a:lnTo>
                  <a:cubicBezTo>
                    <a:pt x="1" y="21359"/>
                    <a:pt x="240" y="21598"/>
                    <a:pt x="543" y="21598"/>
                  </a:cubicBezTo>
                  <a:cubicBezTo>
                    <a:pt x="833" y="21598"/>
                    <a:pt x="1072" y="21359"/>
                    <a:pt x="1072" y="21069"/>
                  </a:cubicBezTo>
                  <a:lnTo>
                    <a:pt x="1072" y="542"/>
                  </a:lnTo>
                  <a:cubicBezTo>
                    <a:pt x="1072" y="240"/>
                    <a:pt x="833" y="0"/>
                    <a:pt x="543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3832500" y="895525"/>
              <a:ext cx="26825" cy="271250"/>
            </a:xfrm>
            <a:custGeom>
              <a:rect b="b" l="l" r="r" t="t"/>
              <a:pathLst>
                <a:path extrusionOk="0" h="10850" w="1073">
                  <a:moveTo>
                    <a:pt x="530" y="0"/>
                  </a:moveTo>
                  <a:cubicBezTo>
                    <a:pt x="240" y="0"/>
                    <a:pt x="1" y="240"/>
                    <a:pt x="1" y="530"/>
                  </a:cubicBezTo>
                  <a:lnTo>
                    <a:pt x="1" y="10308"/>
                  </a:lnTo>
                  <a:cubicBezTo>
                    <a:pt x="1" y="10610"/>
                    <a:pt x="240" y="10850"/>
                    <a:pt x="530" y="10850"/>
                  </a:cubicBezTo>
                  <a:cubicBezTo>
                    <a:pt x="833" y="10850"/>
                    <a:pt x="1072" y="10610"/>
                    <a:pt x="1072" y="10308"/>
                  </a:cubicBezTo>
                  <a:lnTo>
                    <a:pt x="1072" y="530"/>
                  </a:lnTo>
                  <a:cubicBezTo>
                    <a:pt x="1072" y="240"/>
                    <a:pt x="833" y="0"/>
                    <a:pt x="53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48"/>
            <p:cNvSpPr/>
            <p:nvPr/>
          </p:nvSpPr>
          <p:spPr>
            <a:xfrm>
              <a:off x="3552450" y="953475"/>
              <a:ext cx="26800" cy="424050"/>
            </a:xfrm>
            <a:custGeom>
              <a:rect b="b" l="l" r="r" t="t"/>
              <a:pathLst>
                <a:path extrusionOk="0" h="16962" w="1072">
                  <a:moveTo>
                    <a:pt x="543" y="1"/>
                  </a:moveTo>
                  <a:cubicBezTo>
                    <a:pt x="253" y="1"/>
                    <a:pt x="13" y="240"/>
                    <a:pt x="13" y="543"/>
                  </a:cubicBezTo>
                  <a:lnTo>
                    <a:pt x="13" y="16432"/>
                  </a:lnTo>
                  <a:cubicBezTo>
                    <a:pt x="1" y="16722"/>
                    <a:pt x="253" y="16962"/>
                    <a:pt x="543" y="16962"/>
                  </a:cubicBezTo>
                  <a:cubicBezTo>
                    <a:pt x="832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2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48"/>
            <p:cNvSpPr/>
            <p:nvPr/>
          </p:nvSpPr>
          <p:spPr>
            <a:xfrm>
              <a:off x="3552775" y="953475"/>
              <a:ext cx="26800" cy="213300"/>
            </a:xfrm>
            <a:custGeom>
              <a:rect b="b" l="l" r="r" t="t"/>
              <a:pathLst>
                <a:path extrusionOk="0" h="8532" w="1072">
                  <a:moveTo>
                    <a:pt x="530" y="1"/>
                  </a:moveTo>
                  <a:cubicBezTo>
                    <a:pt x="240" y="1"/>
                    <a:pt x="0" y="240"/>
                    <a:pt x="0" y="543"/>
                  </a:cubicBezTo>
                  <a:lnTo>
                    <a:pt x="0" y="8532"/>
                  </a:lnTo>
                  <a:lnTo>
                    <a:pt x="1071" y="8532"/>
                  </a:lnTo>
                  <a:lnTo>
                    <a:pt x="1071" y="543"/>
                  </a:lnTo>
                  <a:cubicBezTo>
                    <a:pt x="1071" y="240"/>
                    <a:pt x="832" y="1"/>
                    <a:pt x="53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3984025" y="953475"/>
              <a:ext cx="26825" cy="424050"/>
            </a:xfrm>
            <a:custGeom>
              <a:rect b="b" l="l" r="r" t="t"/>
              <a:pathLst>
                <a:path extrusionOk="0" h="1696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16432"/>
                  </a:lnTo>
                  <a:cubicBezTo>
                    <a:pt x="1" y="16722"/>
                    <a:pt x="240" y="16962"/>
                    <a:pt x="543" y="16962"/>
                  </a:cubicBezTo>
                  <a:cubicBezTo>
                    <a:pt x="833" y="16962"/>
                    <a:pt x="1072" y="16722"/>
                    <a:pt x="1072" y="16432"/>
                  </a:cubicBez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3984025" y="953475"/>
              <a:ext cx="26825" cy="213300"/>
            </a:xfrm>
            <a:custGeom>
              <a:rect b="b" l="l" r="r" t="t"/>
              <a:pathLst>
                <a:path extrusionOk="0" h="8532" w="1073">
                  <a:moveTo>
                    <a:pt x="543" y="1"/>
                  </a:moveTo>
                  <a:cubicBezTo>
                    <a:pt x="240" y="1"/>
                    <a:pt x="1" y="240"/>
                    <a:pt x="1" y="543"/>
                  </a:cubicBezTo>
                  <a:lnTo>
                    <a:pt x="1" y="8532"/>
                  </a:lnTo>
                  <a:lnTo>
                    <a:pt x="1072" y="8532"/>
                  </a:lnTo>
                  <a:lnTo>
                    <a:pt x="1072" y="543"/>
                  </a:lnTo>
                  <a:cubicBezTo>
                    <a:pt x="1072" y="240"/>
                    <a:pt x="833" y="1"/>
                    <a:pt x="54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34" name="Google Shape;1434;p48"/>
          <p:cNvGrpSpPr/>
          <p:nvPr/>
        </p:nvGrpSpPr>
        <p:grpSpPr>
          <a:xfrm>
            <a:off x="4141124" y="1110738"/>
            <a:ext cx="1275737" cy="1275471"/>
            <a:chOff x="238125" y="3745825"/>
            <a:chExt cx="1319000" cy="1318725"/>
          </a:xfrm>
        </p:grpSpPr>
        <p:sp>
          <p:nvSpPr>
            <p:cNvPr id="1435" name="Google Shape;1435;p48"/>
            <p:cNvSpPr/>
            <p:nvPr/>
          </p:nvSpPr>
          <p:spPr>
            <a:xfrm>
              <a:off x="403175" y="3947200"/>
              <a:ext cx="952350" cy="916050"/>
            </a:xfrm>
            <a:custGeom>
              <a:rect b="b" l="l" r="r" t="t"/>
              <a:pathLst>
                <a:path extrusionOk="0" h="36642" w="38094">
                  <a:moveTo>
                    <a:pt x="19772" y="767"/>
                  </a:moveTo>
                  <a:cubicBezTo>
                    <a:pt x="29462" y="779"/>
                    <a:pt x="37312" y="8629"/>
                    <a:pt x="37325" y="18320"/>
                  </a:cubicBezTo>
                  <a:cubicBezTo>
                    <a:pt x="37325" y="25426"/>
                    <a:pt x="33040" y="31828"/>
                    <a:pt x="26488" y="34537"/>
                  </a:cubicBezTo>
                  <a:cubicBezTo>
                    <a:pt x="24312" y="35439"/>
                    <a:pt x="22029" y="35877"/>
                    <a:pt x="19765" y="35877"/>
                  </a:cubicBezTo>
                  <a:cubicBezTo>
                    <a:pt x="15198" y="35877"/>
                    <a:pt x="10713" y="34093"/>
                    <a:pt x="7360" y="30731"/>
                  </a:cubicBezTo>
                  <a:cubicBezTo>
                    <a:pt x="2332" y="25716"/>
                    <a:pt x="833" y="18168"/>
                    <a:pt x="3554" y="11603"/>
                  </a:cubicBezTo>
                  <a:cubicBezTo>
                    <a:pt x="6263" y="5051"/>
                    <a:pt x="12665" y="767"/>
                    <a:pt x="19772" y="767"/>
                  </a:cubicBezTo>
                  <a:close/>
                  <a:moveTo>
                    <a:pt x="19767" y="1"/>
                  </a:moveTo>
                  <a:cubicBezTo>
                    <a:pt x="15000" y="1"/>
                    <a:pt x="10315" y="1861"/>
                    <a:pt x="6818" y="5366"/>
                  </a:cubicBezTo>
                  <a:cubicBezTo>
                    <a:pt x="1576" y="10608"/>
                    <a:pt x="1" y="18483"/>
                    <a:pt x="2836" y="25338"/>
                  </a:cubicBezTo>
                  <a:cubicBezTo>
                    <a:pt x="5671" y="32181"/>
                    <a:pt x="12362" y="36641"/>
                    <a:pt x="19772" y="36641"/>
                  </a:cubicBezTo>
                  <a:cubicBezTo>
                    <a:pt x="29878" y="36629"/>
                    <a:pt x="38081" y="28438"/>
                    <a:pt x="38093" y="18320"/>
                  </a:cubicBezTo>
                  <a:cubicBezTo>
                    <a:pt x="38081" y="10910"/>
                    <a:pt x="33620" y="4232"/>
                    <a:pt x="26778" y="1397"/>
                  </a:cubicBezTo>
                  <a:cubicBezTo>
                    <a:pt x="24511" y="457"/>
                    <a:pt x="22129" y="1"/>
                    <a:pt x="19767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48"/>
            <p:cNvSpPr/>
            <p:nvPr/>
          </p:nvSpPr>
          <p:spPr>
            <a:xfrm>
              <a:off x="883275" y="4935050"/>
              <a:ext cx="28700" cy="28675"/>
            </a:xfrm>
            <a:custGeom>
              <a:rect b="b" l="l" r="r" t="t"/>
              <a:pathLst>
                <a:path extrusionOk="0" h="1147" w="1148">
                  <a:moveTo>
                    <a:pt x="580" y="0"/>
                  </a:moveTo>
                  <a:cubicBezTo>
                    <a:pt x="253" y="0"/>
                    <a:pt x="1" y="265"/>
                    <a:pt x="1" y="580"/>
                  </a:cubicBezTo>
                  <a:cubicBezTo>
                    <a:pt x="1" y="895"/>
                    <a:pt x="253" y="1147"/>
                    <a:pt x="580" y="1147"/>
                  </a:cubicBezTo>
                  <a:cubicBezTo>
                    <a:pt x="895" y="1147"/>
                    <a:pt x="1147" y="895"/>
                    <a:pt x="1147" y="580"/>
                  </a:cubicBezTo>
                  <a:cubicBezTo>
                    <a:pt x="1147" y="265"/>
                    <a:pt x="895" y="0"/>
                    <a:pt x="5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48"/>
            <p:cNvSpPr/>
            <p:nvPr/>
          </p:nvSpPr>
          <p:spPr>
            <a:xfrm>
              <a:off x="1018725" y="4917600"/>
              <a:ext cx="31850" cy="28800"/>
            </a:xfrm>
            <a:custGeom>
              <a:rect b="b" l="l" r="r" t="t"/>
              <a:pathLst>
                <a:path extrusionOk="0" h="1152" w="1274">
                  <a:moveTo>
                    <a:pt x="638" y="0"/>
                  </a:moveTo>
                  <a:cubicBezTo>
                    <a:pt x="590" y="0"/>
                    <a:pt x="541" y="6"/>
                    <a:pt x="492" y="18"/>
                  </a:cubicBezTo>
                  <a:cubicBezTo>
                    <a:pt x="190" y="93"/>
                    <a:pt x="1" y="421"/>
                    <a:pt x="89" y="723"/>
                  </a:cubicBezTo>
                  <a:cubicBezTo>
                    <a:pt x="152" y="975"/>
                    <a:pt x="379" y="1152"/>
                    <a:pt x="644" y="1152"/>
                  </a:cubicBezTo>
                  <a:cubicBezTo>
                    <a:pt x="694" y="1152"/>
                    <a:pt x="732" y="1152"/>
                    <a:pt x="782" y="1139"/>
                  </a:cubicBezTo>
                  <a:cubicBezTo>
                    <a:pt x="1085" y="1051"/>
                    <a:pt x="1274" y="736"/>
                    <a:pt x="1198" y="434"/>
                  </a:cubicBezTo>
                  <a:cubicBezTo>
                    <a:pt x="1134" y="168"/>
                    <a:pt x="900" y="0"/>
                    <a:pt x="63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711600" y="4907975"/>
              <a:ext cx="32475" cy="28975"/>
            </a:xfrm>
            <a:custGeom>
              <a:rect b="b" l="l" r="r" t="t"/>
              <a:pathLst>
                <a:path extrusionOk="0" h="1159" w="1299">
                  <a:moveTo>
                    <a:pt x="665" y="1"/>
                  </a:moveTo>
                  <a:cubicBezTo>
                    <a:pt x="417" y="1"/>
                    <a:pt x="183" y="156"/>
                    <a:pt x="101" y="403"/>
                  </a:cubicBezTo>
                  <a:cubicBezTo>
                    <a:pt x="0" y="705"/>
                    <a:pt x="164" y="1033"/>
                    <a:pt x="466" y="1134"/>
                  </a:cubicBezTo>
                  <a:cubicBezTo>
                    <a:pt x="529" y="1146"/>
                    <a:pt x="592" y="1159"/>
                    <a:pt x="643" y="1159"/>
                  </a:cubicBezTo>
                  <a:cubicBezTo>
                    <a:pt x="895" y="1159"/>
                    <a:pt x="1109" y="995"/>
                    <a:pt x="1197" y="756"/>
                  </a:cubicBezTo>
                  <a:cubicBezTo>
                    <a:pt x="1298" y="453"/>
                    <a:pt x="1134" y="126"/>
                    <a:pt x="832" y="25"/>
                  </a:cubicBezTo>
                  <a:cubicBezTo>
                    <a:pt x="777" y="9"/>
                    <a:pt x="721" y="1"/>
                    <a:pt x="665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1175625" y="4848450"/>
              <a:ext cx="32775" cy="28650"/>
            </a:xfrm>
            <a:custGeom>
              <a:rect b="b" l="l" r="r" t="t"/>
              <a:pathLst>
                <a:path extrusionOk="0" h="1146" w="1311">
                  <a:moveTo>
                    <a:pt x="657" y="1"/>
                  </a:moveTo>
                  <a:cubicBezTo>
                    <a:pt x="552" y="1"/>
                    <a:pt x="447" y="29"/>
                    <a:pt x="353" y="87"/>
                  </a:cubicBezTo>
                  <a:cubicBezTo>
                    <a:pt x="76" y="264"/>
                    <a:pt x="0" y="616"/>
                    <a:pt x="177" y="881"/>
                  </a:cubicBezTo>
                  <a:cubicBezTo>
                    <a:pt x="290" y="1045"/>
                    <a:pt x="466" y="1146"/>
                    <a:pt x="655" y="1146"/>
                  </a:cubicBezTo>
                  <a:cubicBezTo>
                    <a:pt x="769" y="1146"/>
                    <a:pt x="882" y="1120"/>
                    <a:pt x="970" y="1057"/>
                  </a:cubicBezTo>
                  <a:cubicBezTo>
                    <a:pt x="1235" y="881"/>
                    <a:pt x="1311" y="528"/>
                    <a:pt x="1147" y="264"/>
                  </a:cubicBezTo>
                  <a:cubicBezTo>
                    <a:pt x="1033" y="93"/>
                    <a:pt x="846" y="1"/>
                    <a:pt x="65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558800" y="4828875"/>
              <a:ext cx="32475" cy="29000"/>
            </a:xfrm>
            <a:custGeom>
              <a:rect b="b" l="l" r="r" t="t"/>
              <a:pathLst>
                <a:path extrusionOk="0" h="1160" w="1299">
                  <a:moveTo>
                    <a:pt x="646" y="1"/>
                  </a:moveTo>
                  <a:cubicBezTo>
                    <a:pt x="468" y="1"/>
                    <a:pt x="295" y="82"/>
                    <a:pt x="190" y="240"/>
                  </a:cubicBezTo>
                  <a:cubicBezTo>
                    <a:pt x="1" y="492"/>
                    <a:pt x="51" y="858"/>
                    <a:pt x="303" y="1047"/>
                  </a:cubicBezTo>
                  <a:cubicBezTo>
                    <a:pt x="404" y="1122"/>
                    <a:pt x="530" y="1160"/>
                    <a:pt x="643" y="1160"/>
                  </a:cubicBezTo>
                  <a:cubicBezTo>
                    <a:pt x="832" y="1160"/>
                    <a:pt x="996" y="1072"/>
                    <a:pt x="1110" y="921"/>
                  </a:cubicBezTo>
                  <a:cubicBezTo>
                    <a:pt x="1299" y="669"/>
                    <a:pt x="1248" y="303"/>
                    <a:pt x="996" y="114"/>
                  </a:cubicBezTo>
                  <a:cubicBezTo>
                    <a:pt x="889" y="38"/>
                    <a:pt x="766" y="1"/>
                    <a:pt x="6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1303825" y="473335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55" y="0"/>
                  </a:moveTo>
                  <a:cubicBezTo>
                    <a:pt x="485" y="0"/>
                    <a:pt x="317" y="74"/>
                    <a:pt x="202" y="218"/>
                  </a:cubicBezTo>
                  <a:cubicBezTo>
                    <a:pt x="1" y="457"/>
                    <a:pt x="51" y="823"/>
                    <a:pt x="291" y="1024"/>
                  </a:cubicBezTo>
                  <a:cubicBezTo>
                    <a:pt x="391" y="1113"/>
                    <a:pt x="517" y="1150"/>
                    <a:pt x="656" y="1150"/>
                  </a:cubicBezTo>
                  <a:cubicBezTo>
                    <a:pt x="832" y="1150"/>
                    <a:pt x="996" y="1075"/>
                    <a:pt x="1097" y="949"/>
                  </a:cubicBezTo>
                  <a:cubicBezTo>
                    <a:pt x="1299" y="697"/>
                    <a:pt x="1261" y="331"/>
                    <a:pt x="1021" y="130"/>
                  </a:cubicBezTo>
                  <a:cubicBezTo>
                    <a:pt x="913" y="43"/>
                    <a:pt x="783" y="0"/>
                    <a:pt x="655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438150" y="4706450"/>
              <a:ext cx="32475" cy="28900"/>
            </a:xfrm>
            <a:custGeom>
              <a:rect b="b" l="l" r="r" t="t"/>
              <a:pathLst>
                <a:path extrusionOk="0" h="1156" w="1299">
                  <a:moveTo>
                    <a:pt x="644" y="0"/>
                  </a:moveTo>
                  <a:cubicBezTo>
                    <a:pt x="530" y="0"/>
                    <a:pt x="414" y="36"/>
                    <a:pt x="316" y="109"/>
                  </a:cubicBezTo>
                  <a:cubicBezTo>
                    <a:pt x="51" y="286"/>
                    <a:pt x="1" y="651"/>
                    <a:pt x="177" y="916"/>
                  </a:cubicBezTo>
                  <a:cubicBezTo>
                    <a:pt x="290" y="1067"/>
                    <a:pt x="467" y="1155"/>
                    <a:pt x="643" y="1155"/>
                  </a:cubicBezTo>
                  <a:cubicBezTo>
                    <a:pt x="769" y="1155"/>
                    <a:pt x="883" y="1117"/>
                    <a:pt x="983" y="1042"/>
                  </a:cubicBezTo>
                  <a:cubicBezTo>
                    <a:pt x="1235" y="865"/>
                    <a:pt x="1298" y="500"/>
                    <a:pt x="1109" y="248"/>
                  </a:cubicBezTo>
                  <a:cubicBezTo>
                    <a:pt x="1002" y="87"/>
                    <a:pt x="824" y="0"/>
                    <a:pt x="64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48"/>
            <p:cNvSpPr/>
            <p:nvPr/>
          </p:nvSpPr>
          <p:spPr>
            <a:xfrm>
              <a:off x="1390150" y="4584700"/>
              <a:ext cx="32775" cy="28725"/>
            </a:xfrm>
            <a:custGeom>
              <a:rect b="b" l="l" r="r" t="t"/>
              <a:pathLst>
                <a:path extrusionOk="0" h="1149" w="1311">
                  <a:moveTo>
                    <a:pt x="643" y="1"/>
                  </a:moveTo>
                  <a:cubicBezTo>
                    <a:pt x="413" y="1"/>
                    <a:pt x="201" y="136"/>
                    <a:pt x="114" y="367"/>
                  </a:cubicBezTo>
                  <a:cubicBezTo>
                    <a:pt x="0" y="670"/>
                    <a:pt x="139" y="998"/>
                    <a:pt x="441" y="1111"/>
                  </a:cubicBezTo>
                  <a:cubicBezTo>
                    <a:pt x="504" y="1136"/>
                    <a:pt x="580" y="1149"/>
                    <a:pt x="656" y="1149"/>
                  </a:cubicBezTo>
                  <a:cubicBezTo>
                    <a:pt x="895" y="1149"/>
                    <a:pt x="1109" y="1010"/>
                    <a:pt x="1197" y="783"/>
                  </a:cubicBezTo>
                  <a:cubicBezTo>
                    <a:pt x="1311" y="481"/>
                    <a:pt x="1160" y="153"/>
                    <a:pt x="857" y="40"/>
                  </a:cubicBezTo>
                  <a:cubicBezTo>
                    <a:pt x="786" y="13"/>
                    <a:pt x="714" y="1"/>
                    <a:pt x="64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48"/>
            <p:cNvSpPr/>
            <p:nvPr/>
          </p:nvSpPr>
          <p:spPr>
            <a:xfrm>
              <a:off x="361925" y="4552350"/>
              <a:ext cx="32150" cy="28950"/>
            </a:xfrm>
            <a:custGeom>
              <a:rect b="b" l="l" r="r" t="t"/>
              <a:pathLst>
                <a:path extrusionOk="0" h="1158" w="1286">
                  <a:moveTo>
                    <a:pt x="626" y="1"/>
                  </a:moveTo>
                  <a:cubicBezTo>
                    <a:pt x="573" y="1"/>
                    <a:pt x="519" y="8"/>
                    <a:pt x="466" y="23"/>
                  </a:cubicBezTo>
                  <a:cubicBezTo>
                    <a:pt x="164" y="124"/>
                    <a:pt x="0" y="452"/>
                    <a:pt x="88" y="754"/>
                  </a:cubicBezTo>
                  <a:cubicBezTo>
                    <a:pt x="164" y="994"/>
                    <a:pt x="391" y="1157"/>
                    <a:pt x="643" y="1157"/>
                  </a:cubicBezTo>
                  <a:cubicBezTo>
                    <a:pt x="693" y="1157"/>
                    <a:pt x="756" y="1145"/>
                    <a:pt x="807" y="1132"/>
                  </a:cubicBezTo>
                  <a:cubicBezTo>
                    <a:pt x="1109" y="1031"/>
                    <a:pt x="1285" y="716"/>
                    <a:pt x="1197" y="414"/>
                  </a:cubicBezTo>
                  <a:cubicBezTo>
                    <a:pt x="1114" y="164"/>
                    <a:pt x="876" y="1"/>
                    <a:pt x="62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426700" y="4416200"/>
              <a:ext cx="29625" cy="29000"/>
            </a:xfrm>
            <a:custGeom>
              <a:rect b="b" l="l" r="r" t="t"/>
              <a:pathLst>
                <a:path extrusionOk="0" h="1160" w="1185">
                  <a:moveTo>
                    <a:pt x="595" y="0"/>
                  </a:moveTo>
                  <a:cubicBezTo>
                    <a:pt x="289" y="0"/>
                    <a:pt x="25" y="248"/>
                    <a:pt x="13" y="555"/>
                  </a:cubicBezTo>
                  <a:cubicBezTo>
                    <a:pt x="0" y="870"/>
                    <a:pt x="240" y="1135"/>
                    <a:pt x="567" y="1160"/>
                  </a:cubicBezTo>
                  <a:lnTo>
                    <a:pt x="592" y="1160"/>
                  </a:lnTo>
                  <a:cubicBezTo>
                    <a:pt x="895" y="1160"/>
                    <a:pt x="1147" y="920"/>
                    <a:pt x="1159" y="605"/>
                  </a:cubicBezTo>
                  <a:cubicBezTo>
                    <a:pt x="1185" y="290"/>
                    <a:pt x="933" y="26"/>
                    <a:pt x="618" y="1"/>
                  </a:cubicBezTo>
                  <a:cubicBezTo>
                    <a:pt x="610" y="0"/>
                    <a:pt x="602" y="0"/>
                    <a:pt x="595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338925" y="4382175"/>
              <a:ext cx="29000" cy="29000"/>
            </a:xfrm>
            <a:custGeom>
              <a:rect b="b" l="l" r="r" t="t"/>
              <a:pathLst>
                <a:path extrusionOk="0" h="1160" w="1160">
                  <a:moveTo>
                    <a:pt x="580" y="1"/>
                  </a:moveTo>
                  <a:cubicBezTo>
                    <a:pt x="265" y="1"/>
                    <a:pt x="0" y="253"/>
                    <a:pt x="0" y="568"/>
                  </a:cubicBezTo>
                  <a:cubicBezTo>
                    <a:pt x="0" y="883"/>
                    <a:pt x="252" y="1147"/>
                    <a:pt x="567" y="1160"/>
                  </a:cubicBezTo>
                  <a:lnTo>
                    <a:pt x="580" y="1160"/>
                  </a:lnTo>
                  <a:cubicBezTo>
                    <a:pt x="895" y="1160"/>
                    <a:pt x="1147" y="895"/>
                    <a:pt x="1147" y="580"/>
                  </a:cubicBezTo>
                  <a:cubicBezTo>
                    <a:pt x="1160" y="265"/>
                    <a:pt x="895" y="1"/>
                    <a:pt x="580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48"/>
            <p:cNvSpPr/>
            <p:nvPr/>
          </p:nvSpPr>
          <p:spPr>
            <a:xfrm>
              <a:off x="1406225" y="4245525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7" y="0"/>
                    <a:pt x="544" y="8"/>
                    <a:pt x="491" y="23"/>
                  </a:cubicBezTo>
                  <a:cubicBezTo>
                    <a:pt x="189" y="99"/>
                    <a:pt x="0" y="414"/>
                    <a:pt x="88" y="729"/>
                  </a:cubicBezTo>
                  <a:cubicBezTo>
                    <a:pt x="151" y="968"/>
                    <a:pt x="378" y="1145"/>
                    <a:pt x="643" y="1145"/>
                  </a:cubicBezTo>
                  <a:cubicBezTo>
                    <a:pt x="693" y="1145"/>
                    <a:pt x="743" y="1145"/>
                    <a:pt x="794" y="1132"/>
                  </a:cubicBezTo>
                  <a:cubicBezTo>
                    <a:pt x="1109" y="1044"/>
                    <a:pt x="1285" y="716"/>
                    <a:pt x="1197" y="414"/>
                  </a:cubicBezTo>
                  <a:cubicBezTo>
                    <a:pt x="1124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48"/>
            <p:cNvSpPr/>
            <p:nvPr/>
          </p:nvSpPr>
          <p:spPr>
            <a:xfrm>
              <a:off x="366950" y="4212875"/>
              <a:ext cx="32175" cy="28825"/>
            </a:xfrm>
            <a:custGeom>
              <a:rect b="b" l="l" r="r" t="t"/>
              <a:pathLst>
                <a:path extrusionOk="0" h="1153" w="1287">
                  <a:moveTo>
                    <a:pt x="642" y="0"/>
                  </a:moveTo>
                  <a:cubicBezTo>
                    <a:pt x="403" y="0"/>
                    <a:pt x="181" y="145"/>
                    <a:pt x="102" y="384"/>
                  </a:cubicBezTo>
                  <a:cubicBezTo>
                    <a:pt x="1" y="686"/>
                    <a:pt x="152" y="1014"/>
                    <a:pt x="454" y="1115"/>
                  </a:cubicBezTo>
                  <a:cubicBezTo>
                    <a:pt x="517" y="1140"/>
                    <a:pt x="580" y="1153"/>
                    <a:pt x="643" y="1153"/>
                  </a:cubicBezTo>
                  <a:cubicBezTo>
                    <a:pt x="895" y="1153"/>
                    <a:pt x="1110" y="989"/>
                    <a:pt x="1185" y="762"/>
                  </a:cubicBezTo>
                  <a:cubicBezTo>
                    <a:pt x="1286" y="460"/>
                    <a:pt x="1135" y="132"/>
                    <a:pt x="832" y="31"/>
                  </a:cubicBezTo>
                  <a:cubicBezTo>
                    <a:pt x="769" y="10"/>
                    <a:pt x="705" y="0"/>
                    <a:pt x="642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334075" y="4089025"/>
              <a:ext cx="32775" cy="28875"/>
            </a:xfrm>
            <a:custGeom>
              <a:rect b="b" l="l" r="r" t="t"/>
              <a:pathLst>
                <a:path extrusionOk="0" h="1155" w="1311">
                  <a:moveTo>
                    <a:pt x="654" y="1"/>
                  </a:moveTo>
                  <a:cubicBezTo>
                    <a:pt x="547" y="1"/>
                    <a:pt x="438" y="31"/>
                    <a:pt x="341" y="96"/>
                  </a:cubicBezTo>
                  <a:cubicBezTo>
                    <a:pt x="76" y="273"/>
                    <a:pt x="0" y="638"/>
                    <a:pt x="189" y="903"/>
                  </a:cubicBezTo>
                  <a:cubicBezTo>
                    <a:pt x="290" y="1054"/>
                    <a:pt x="467" y="1155"/>
                    <a:pt x="668" y="1155"/>
                  </a:cubicBezTo>
                  <a:cubicBezTo>
                    <a:pt x="782" y="1155"/>
                    <a:pt x="883" y="1117"/>
                    <a:pt x="983" y="1054"/>
                  </a:cubicBezTo>
                  <a:cubicBezTo>
                    <a:pt x="1248" y="877"/>
                    <a:pt x="1311" y="525"/>
                    <a:pt x="1135" y="260"/>
                  </a:cubicBezTo>
                  <a:cubicBezTo>
                    <a:pt x="1023" y="92"/>
                    <a:pt x="840" y="1"/>
                    <a:pt x="65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448225" y="4061375"/>
              <a:ext cx="32475" cy="28800"/>
            </a:xfrm>
            <a:custGeom>
              <a:rect b="b" l="l" r="r" t="t"/>
              <a:pathLst>
                <a:path extrusionOk="0" h="1152" w="1299">
                  <a:moveTo>
                    <a:pt x="643" y="0"/>
                  </a:moveTo>
                  <a:cubicBezTo>
                    <a:pt x="470" y="0"/>
                    <a:pt x="300" y="77"/>
                    <a:pt x="190" y="232"/>
                  </a:cubicBezTo>
                  <a:cubicBezTo>
                    <a:pt x="1" y="471"/>
                    <a:pt x="51" y="837"/>
                    <a:pt x="303" y="1026"/>
                  </a:cubicBezTo>
                  <a:cubicBezTo>
                    <a:pt x="404" y="1114"/>
                    <a:pt x="530" y="1152"/>
                    <a:pt x="656" y="1152"/>
                  </a:cubicBezTo>
                  <a:cubicBezTo>
                    <a:pt x="832" y="1152"/>
                    <a:pt x="996" y="1063"/>
                    <a:pt x="1110" y="925"/>
                  </a:cubicBezTo>
                  <a:cubicBezTo>
                    <a:pt x="1299" y="673"/>
                    <a:pt x="1248" y="307"/>
                    <a:pt x="996" y="118"/>
                  </a:cubicBezTo>
                  <a:cubicBezTo>
                    <a:pt x="891" y="40"/>
                    <a:pt x="767" y="0"/>
                    <a:pt x="643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217525" y="3962800"/>
              <a:ext cx="32475" cy="28775"/>
            </a:xfrm>
            <a:custGeom>
              <a:rect b="b" l="l" r="r" t="t"/>
              <a:pathLst>
                <a:path extrusionOk="0" h="1151" w="1299">
                  <a:moveTo>
                    <a:pt x="642" y="1"/>
                  </a:moveTo>
                  <a:cubicBezTo>
                    <a:pt x="474" y="1"/>
                    <a:pt x="309" y="75"/>
                    <a:pt x="202" y="218"/>
                  </a:cubicBezTo>
                  <a:cubicBezTo>
                    <a:pt x="0" y="470"/>
                    <a:pt x="51" y="836"/>
                    <a:pt x="290" y="1037"/>
                  </a:cubicBezTo>
                  <a:cubicBezTo>
                    <a:pt x="391" y="1113"/>
                    <a:pt x="517" y="1151"/>
                    <a:pt x="655" y="1151"/>
                  </a:cubicBezTo>
                  <a:cubicBezTo>
                    <a:pt x="832" y="1151"/>
                    <a:pt x="996" y="1075"/>
                    <a:pt x="1109" y="936"/>
                  </a:cubicBezTo>
                  <a:cubicBezTo>
                    <a:pt x="1298" y="684"/>
                    <a:pt x="1260" y="319"/>
                    <a:pt x="1008" y="130"/>
                  </a:cubicBezTo>
                  <a:cubicBezTo>
                    <a:pt x="900" y="43"/>
                    <a:pt x="770" y="1"/>
                    <a:pt x="64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48"/>
            <p:cNvSpPr/>
            <p:nvPr/>
          </p:nvSpPr>
          <p:spPr>
            <a:xfrm>
              <a:off x="572350" y="3942525"/>
              <a:ext cx="33100" cy="28900"/>
            </a:xfrm>
            <a:custGeom>
              <a:rect b="b" l="l" r="r" t="t"/>
              <a:pathLst>
                <a:path extrusionOk="0" h="1156" w="1324">
                  <a:moveTo>
                    <a:pt x="679" y="0"/>
                  </a:moveTo>
                  <a:cubicBezTo>
                    <a:pt x="563" y="0"/>
                    <a:pt x="444" y="36"/>
                    <a:pt x="341" y="109"/>
                  </a:cubicBezTo>
                  <a:cubicBezTo>
                    <a:pt x="76" y="286"/>
                    <a:pt x="1" y="639"/>
                    <a:pt x="190" y="903"/>
                  </a:cubicBezTo>
                  <a:cubicBezTo>
                    <a:pt x="303" y="1067"/>
                    <a:pt x="479" y="1155"/>
                    <a:pt x="668" y="1155"/>
                  </a:cubicBezTo>
                  <a:cubicBezTo>
                    <a:pt x="782" y="1155"/>
                    <a:pt x="895" y="1117"/>
                    <a:pt x="996" y="1054"/>
                  </a:cubicBezTo>
                  <a:cubicBezTo>
                    <a:pt x="1261" y="878"/>
                    <a:pt x="1324" y="513"/>
                    <a:pt x="1147" y="248"/>
                  </a:cubicBezTo>
                  <a:cubicBezTo>
                    <a:pt x="1040" y="87"/>
                    <a:pt x="862" y="0"/>
                    <a:pt x="67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48"/>
            <p:cNvSpPr/>
            <p:nvPr/>
          </p:nvSpPr>
          <p:spPr>
            <a:xfrm>
              <a:off x="1067250" y="3879100"/>
              <a:ext cx="32475" cy="28675"/>
            </a:xfrm>
            <a:custGeom>
              <a:rect b="b" l="l" r="r" t="t"/>
              <a:pathLst>
                <a:path extrusionOk="0" h="1147" w="1299">
                  <a:moveTo>
                    <a:pt x="646" y="0"/>
                  </a:moveTo>
                  <a:cubicBezTo>
                    <a:pt x="418" y="0"/>
                    <a:pt x="202" y="144"/>
                    <a:pt x="114" y="378"/>
                  </a:cubicBezTo>
                  <a:cubicBezTo>
                    <a:pt x="1" y="681"/>
                    <a:pt x="152" y="1008"/>
                    <a:pt x="454" y="1122"/>
                  </a:cubicBezTo>
                  <a:cubicBezTo>
                    <a:pt x="517" y="1134"/>
                    <a:pt x="580" y="1147"/>
                    <a:pt x="656" y="1147"/>
                  </a:cubicBezTo>
                  <a:cubicBezTo>
                    <a:pt x="895" y="1147"/>
                    <a:pt x="1109" y="996"/>
                    <a:pt x="1198" y="769"/>
                  </a:cubicBezTo>
                  <a:cubicBezTo>
                    <a:pt x="1298" y="479"/>
                    <a:pt x="1147" y="139"/>
                    <a:pt x="845" y="38"/>
                  </a:cubicBezTo>
                  <a:cubicBezTo>
                    <a:pt x="780" y="12"/>
                    <a:pt x="712" y="0"/>
                    <a:pt x="646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727975" y="3868450"/>
              <a:ext cx="32150" cy="28625"/>
            </a:xfrm>
            <a:custGeom>
              <a:rect b="b" l="l" r="r" t="t"/>
              <a:pathLst>
                <a:path extrusionOk="0" h="1145" w="1286">
                  <a:moveTo>
                    <a:pt x="650" y="0"/>
                  </a:moveTo>
                  <a:cubicBezTo>
                    <a:pt x="598" y="0"/>
                    <a:pt x="545" y="7"/>
                    <a:pt x="492" y="23"/>
                  </a:cubicBezTo>
                  <a:cubicBezTo>
                    <a:pt x="177" y="111"/>
                    <a:pt x="0" y="426"/>
                    <a:pt x="101" y="741"/>
                  </a:cubicBezTo>
                  <a:cubicBezTo>
                    <a:pt x="162" y="972"/>
                    <a:pt x="376" y="1145"/>
                    <a:pt x="629" y="1145"/>
                  </a:cubicBezTo>
                  <a:cubicBezTo>
                    <a:pt x="638" y="1145"/>
                    <a:pt x="647" y="1145"/>
                    <a:pt x="656" y="1144"/>
                  </a:cubicBezTo>
                  <a:cubicBezTo>
                    <a:pt x="706" y="1144"/>
                    <a:pt x="756" y="1144"/>
                    <a:pt x="807" y="1132"/>
                  </a:cubicBezTo>
                  <a:cubicBezTo>
                    <a:pt x="1122" y="1044"/>
                    <a:pt x="1286" y="716"/>
                    <a:pt x="1197" y="414"/>
                  </a:cubicBezTo>
                  <a:cubicBezTo>
                    <a:pt x="1125" y="164"/>
                    <a:pt x="897" y="0"/>
                    <a:pt x="65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899975" y="3846625"/>
              <a:ext cx="29325" cy="28700"/>
            </a:xfrm>
            <a:custGeom>
              <a:rect b="b" l="l" r="r" t="t"/>
              <a:pathLst>
                <a:path extrusionOk="0" h="1148" w="1173">
                  <a:moveTo>
                    <a:pt x="583" y="1"/>
                  </a:moveTo>
                  <a:cubicBezTo>
                    <a:pt x="278" y="1"/>
                    <a:pt x="25" y="248"/>
                    <a:pt x="13" y="556"/>
                  </a:cubicBezTo>
                  <a:cubicBezTo>
                    <a:pt x="0" y="871"/>
                    <a:pt x="252" y="1148"/>
                    <a:pt x="567" y="1148"/>
                  </a:cubicBezTo>
                  <a:lnTo>
                    <a:pt x="593" y="1148"/>
                  </a:lnTo>
                  <a:cubicBezTo>
                    <a:pt x="895" y="1148"/>
                    <a:pt x="1147" y="908"/>
                    <a:pt x="1160" y="593"/>
                  </a:cubicBezTo>
                  <a:cubicBezTo>
                    <a:pt x="1172" y="278"/>
                    <a:pt x="920" y="14"/>
                    <a:pt x="605" y="1"/>
                  </a:cubicBezTo>
                  <a:cubicBezTo>
                    <a:pt x="598" y="1"/>
                    <a:pt x="590" y="1"/>
                    <a:pt x="583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80750" y="5030800"/>
              <a:ext cx="33750" cy="33750"/>
            </a:xfrm>
            <a:custGeom>
              <a:rect b="b" l="l" r="r" t="t"/>
              <a:pathLst>
                <a:path extrusionOk="0" h="1350" w="1350">
                  <a:moveTo>
                    <a:pt x="681" y="1"/>
                  </a:moveTo>
                  <a:cubicBezTo>
                    <a:pt x="303" y="1"/>
                    <a:pt x="1" y="303"/>
                    <a:pt x="1" y="681"/>
                  </a:cubicBezTo>
                  <a:cubicBezTo>
                    <a:pt x="1" y="1047"/>
                    <a:pt x="303" y="1349"/>
                    <a:pt x="681" y="1349"/>
                  </a:cubicBezTo>
                  <a:cubicBezTo>
                    <a:pt x="688" y="1349"/>
                    <a:pt x="695" y="1350"/>
                    <a:pt x="702" y="1350"/>
                  </a:cubicBezTo>
                  <a:cubicBezTo>
                    <a:pt x="1058" y="1350"/>
                    <a:pt x="1349" y="1040"/>
                    <a:pt x="1349" y="681"/>
                  </a:cubicBezTo>
                  <a:cubicBezTo>
                    <a:pt x="1349" y="303"/>
                    <a:pt x="1047" y="1"/>
                    <a:pt x="68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1040800" y="5010050"/>
              <a:ext cx="37500" cy="34025"/>
            </a:xfrm>
            <a:custGeom>
              <a:rect b="b" l="l" r="r" t="t"/>
              <a:pathLst>
                <a:path extrusionOk="0" h="1361" w="1500">
                  <a:moveTo>
                    <a:pt x="755" y="0"/>
                  </a:moveTo>
                  <a:cubicBezTo>
                    <a:pt x="698" y="0"/>
                    <a:pt x="639" y="8"/>
                    <a:pt x="580" y="24"/>
                  </a:cubicBezTo>
                  <a:cubicBezTo>
                    <a:pt x="214" y="125"/>
                    <a:pt x="0" y="491"/>
                    <a:pt x="88" y="856"/>
                  </a:cubicBezTo>
                  <a:cubicBezTo>
                    <a:pt x="176" y="1159"/>
                    <a:pt x="441" y="1360"/>
                    <a:pt x="756" y="1360"/>
                  </a:cubicBezTo>
                  <a:cubicBezTo>
                    <a:pt x="806" y="1360"/>
                    <a:pt x="869" y="1360"/>
                    <a:pt x="920" y="1335"/>
                  </a:cubicBezTo>
                  <a:cubicBezTo>
                    <a:pt x="1285" y="1247"/>
                    <a:pt x="1500" y="869"/>
                    <a:pt x="1411" y="516"/>
                  </a:cubicBezTo>
                  <a:cubicBezTo>
                    <a:pt x="1327" y="209"/>
                    <a:pt x="1056" y="0"/>
                    <a:pt x="75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677875" y="4998800"/>
              <a:ext cx="38475" cy="34250"/>
            </a:xfrm>
            <a:custGeom>
              <a:rect b="b" l="l" r="r" t="t"/>
              <a:pathLst>
                <a:path extrusionOk="0" h="1370" w="1539">
                  <a:moveTo>
                    <a:pt x="774" y="1"/>
                  </a:moveTo>
                  <a:cubicBezTo>
                    <a:pt x="488" y="1"/>
                    <a:pt x="218" y="178"/>
                    <a:pt x="127" y="462"/>
                  </a:cubicBezTo>
                  <a:cubicBezTo>
                    <a:pt x="1" y="827"/>
                    <a:pt x="202" y="1205"/>
                    <a:pt x="555" y="1331"/>
                  </a:cubicBezTo>
                  <a:cubicBezTo>
                    <a:pt x="631" y="1344"/>
                    <a:pt x="694" y="1356"/>
                    <a:pt x="769" y="1369"/>
                  </a:cubicBezTo>
                  <a:cubicBezTo>
                    <a:pt x="1072" y="1369"/>
                    <a:pt x="1324" y="1167"/>
                    <a:pt x="1412" y="890"/>
                  </a:cubicBezTo>
                  <a:cubicBezTo>
                    <a:pt x="1538" y="537"/>
                    <a:pt x="1337" y="147"/>
                    <a:pt x="984" y="33"/>
                  </a:cubicBezTo>
                  <a:cubicBezTo>
                    <a:pt x="914" y="11"/>
                    <a:pt x="844" y="1"/>
                    <a:pt x="77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48"/>
            <p:cNvSpPr/>
            <p:nvPr/>
          </p:nvSpPr>
          <p:spPr>
            <a:xfrm>
              <a:off x="1226025" y="4928250"/>
              <a:ext cx="38775" cy="34225"/>
            </a:xfrm>
            <a:custGeom>
              <a:rect b="b" l="l" r="r" t="t"/>
              <a:pathLst>
                <a:path extrusionOk="0" h="1369" w="1551">
                  <a:moveTo>
                    <a:pt x="774" y="0"/>
                  </a:moveTo>
                  <a:cubicBezTo>
                    <a:pt x="647" y="0"/>
                    <a:pt x="518" y="35"/>
                    <a:pt x="404" y="108"/>
                  </a:cubicBezTo>
                  <a:cubicBezTo>
                    <a:pt x="89" y="310"/>
                    <a:pt x="0" y="738"/>
                    <a:pt x="202" y="1053"/>
                  </a:cubicBezTo>
                  <a:cubicBezTo>
                    <a:pt x="328" y="1242"/>
                    <a:pt x="542" y="1368"/>
                    <a:pt x="782" y="1368"/>
                  </a:cubicBezTo>
                  <a:cubicBezTo>
                    <a:pt x="908" y="1356"/>
                    <a:pt x="1034" y="1331"/>
                    <a:pt x="1147" y="1255"/>
                  </a:cubicBezTo>
                  <a:cubicBezTo>
                    <a:pt x="1462" y="1053"/>
                    <a:pt x="1550" y="625"/>
                    <a:pt x="1349" y="310"/>
                  </a:cubicBezTo>
                  <a:cubicBezTo>
                    <a:pt x="1220" y="109"/>
                    <a:pt x="999" y="0"/>
                    <a:pt x="774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48"/>
            <p:cNvSpPr/>
            <p:nvPr/>
          </p:nvSpPr>
          <p:spPr>
            <a:xfrm>
              <a:off x="497700" y="4905725"/>
              <a:ext cx="38125" cy="33750"/>
            </a:xfrm>
            <a:custGeom>
              <a:rect b="b" l="l" r="r" t="t"/>
              <a:pathLst>
                <a:path extrusionOk="0" h="1350" w="1525">
                  <a:moveTo>
                    <a:pt x="764" y="1"/>
                  </a:moveTo>
                  <a:cubicBezTo>
                    <a:pt x="557" y="1"/>
                    <a:pt x="351" y="96"/>
                    <a:pt x="214" y="279"/>
                  </a:cubicBezTo>
                  <a:cubicBezTo>
                    <a:pt x="0" y="568"/>
                    <a:pt x="63" y="997"/>
                    <a:pt x="366" y="1224"/>
                  </a:cubicBezTo>
                  <a:cubicBezTo>
                    <a:pt x="479" y="1299"/>
                    <a:pt x="618" y="1350"/>
                    <a:pt x="756" y="1350"/>
                  </a:cubicBezTo>
                  <a:cubicBezTo>
                    <a:pt x="970" y="1350"/>
                    <a:pt x="1172" y="1249"/>
                    <a:pt x="1311" y="1072"/>
                  </a:cubicBezTo>
                  <a:cubicBezTo>
                    <a:pt x="1525" y="770"/>
                    <a:pt x="1462" y="354"/>
                    <a:pt x="1159" y="127"/>
                  </a:cubicBezTo>
                  <a:cubicBezTo>
                    <a:pt x="1039" y="42"/>
                    <a:pt x="901" y="1"/>
                    <a:pt x="76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1377225" y="4792825"/>
              <a:ext cx="38475" cy="33875"/>
            </a:xfrm>
            <a:custGeom>
              <a:rect b="b" l="l" r="r" t="t"/>
              <a:pathLst>
                <a:path extrusionOk="0" h="1355" w="1539">
                  <a:moveTo>
                    <a:pt x="762" y="0"/>
                  </a:moveTo>
                  <a:cubicBezTo>
                    <a:pt x="567" y="0"/>
                    <a:pt x="374" y="84"/>
                    <a:pt x="240" y="246"/>
                  </a:cubicBezTo>
                  <a:cubicBezTo>
                    <a:pt x="1" y="535"/>
                    <a:pt x="51" y="964"/>
                    <a:pt x="341" y="1203"/>
                  </a:cubicBezTo>
                  <a:cubicBezTo>
                    <a:pt x="467" y="1304"/>
                    <a:pt x="618" y="1355"/>
                    <a:pt x="769" y="1355"/>
                  </a:cubicBezTo>
                  <a:cubicBezTo>
                    <a:pt x="971" y="1355"/>
                    <a:pt x="1173" y="1266"/>
                    <a:pt x="1299" y="1115"/>
                  </a:cubicBezTo>
                  <a:cubicBezTo>
                    <a:pt x="1538" y="813"/>
                    <a:pt x="1488" y="384"/>
                    <a:pt x="1198" y="157"/>
                  </a:cubicBezTo>
                  <a:cubicBezTo>
                    <a:pt x="1070" y="52"/>
                    <a:pt x="916" y="0"/>
                    <a:pt x="762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355300" y="4760850"/>
              <a:ext cx="38150" cy="34025"/>
            </a:xfrm>
            <a:custGeom>
              <a:rect b="b" l="l" r="r" t="t"/>
              <a:pathLst>
                <a:path extrusionOk="0" h="1361" w="1526">
                  <a:moveTo>
                    <a:pt x="761" y="0"/>
                  </a:moveTo>
                  <a:cubicBezTo>
                    <a:pt x="623" y="0"/>
                    <a:pt x="485" y="42"/>
                    <a:pt x="366" y="126"/>
                  </a:cubicBezTo>
                  <a:cubicBezTo>
                    <a:pt x="64" y="353"/>
                    <a:pt x="1" y="769"/>
                    <a:pt x="215" y="1071"/>
                  </a:cubicBezTo>
                  <a:cubicBezTo>
                    <a:pt x="341" y="1247"/>
                    <a:pt x="542" y="1361"/>
                    <a:pt x="757" y="1361"/>
                  </a:cubicBezTo>
                  <a:cubicBezTo>
                    <a:pt x="908" y="1361"/>
                    <a:pt x="1034" y="1310"/>
                    <a:pt x="1160" y="1235"/>
                  </a:cubicBezTo>
                  <a:cubicBezTo>
                    <a:pt x="1462" y="1008"/>
                    <a:pt x="1525" y="592"/>
                    <a:pt x="1311" y="290"/>
                  </a:cubicBezTo>
                  <a:cubicBezTo>
                    <a:pt x="1181" y="99"/>
                    <a:pt x="972" y="0"/>
                    <a:pt x="7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478975" y="4616950"/>
              <a:ext cx="38475" cy="34275"/>
            </a:xfrm>
            <a:custGeom>
              <a:rect b="b" l="l" r="r" t="t"/>
              <a:pathLst>
                <a:path extrusionOk="0" h="1371" w="1539">
                  <a:moveTo>
                    <a:pt x="761" y="0"/>
                  </a:moveTo>
                  <a:cubicBezTo>
                    <a:pt x="489" y="0"/>
                    <a:pt x="233" y="167"/>
                    <a:pt x="127" y="438"/>
                  </a:cubicBezTo>
                  <a:cubicBezTo>
                    <a:pt x="1" y="791"/>
                    <a:pt x="177" y="1182"/>
                    <a:pt x="517" y="1320"/>
                  </a:cubicBezTo>
                  <a:cubicBezTo>
                    <a:pt x="606" y="1346"/>
                    <a:pt x="681" y="1371"/>
                    <a:pt x="769" y="1371"/>
                  </a:cubicBezTo>
                  <a:cubicBezTo>
                    <a:pt x="1047" y="1358"/>
                    <a:pt x="1299" y="1194"/>
                    <a:pt x="1400" y="930"/>
                  </a:cubicBezTo>
                  <a:cubicBezTo>
                    <a:pt x="1538" y="577"/>
                    <a:pt x="1362" y="186"/>
                    <a:pt x="1009" y="48"/>
                  </a:cubicBezTo>
                  <a:cubicBezTo>
                    <a:pt x="927" y="16"/>
                    <a:pt x="843" y="0"/>
                    <a:pt x="761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264900" y="4578900"/>
              <a:ext cx="38125" cy="34225"/>
            </a:xfrm>
            <a:custGeom>
              <a:rect b="b" l="l" r="r" t="t"/>
              <a:pathLst>
                <a:path extrusionOk="0" h="1369" w="1525">
                  <a:moveTo>
                    <a:pt x="761" y="1"/>
                  </a:moveTo>
                  <a:cubicBezTo>
                    <a:pt x="693" y="1"/>
                    <a:pt x="623" y="11"/>
                    <a:pt x="555" y="32"/>
                  </a:cubicBezTo>
                  <a:cubicBezTo>
                    <a:pt x="202" y="146"/>
                    <a:pt x="0" y="524"/>
                    <a:pt x="113" y="889"/>
                  </a:cubicBezTo>
                  <a:cubicBezTo>
                    <a:pt x="202" y="1167"/>
                    <a:pt x="466" y="1368"/>
                    <a:pt x="756" y="1368"/>
                  </a:cubicBezTo>
                  <a:cubicBezTo>
                    <a:pt x="832" y="1368"/>
                    <a:pt x="895" y="1356"/>
                    <a:pt x="958" y="1330"/>
                  </a:cubicBezTo>
                  <a:cubicBezTo>
                    <a:pt x="1323" y="1217"/>
                    <a:pt x="1525" y="839"/>
                    <a:pt x="1411" y="486"/>
                  </a:cubicBezTo>
                  <a:cubicBezTo>
                    <a:pt x="1319" y="190"/>
                    <a:pt x="1053" y="1"/>
                    <a:pt x="761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2150" y="4418375"/>
              <a:ext cx="34975" cy="34075"/>
            </a:xfrm>
            <a:custGeom>
              <a:rect b="b" l="l" r="r" t="t"/>
              <a:pathLst>
                <a:path extrusionOk="0" h="1363" w="1399">
                  <a:moveTo>
                    <a:pt x="685" y="0"/>
                  </a:moveTo>
                  <a:cubicBezTo>
                    <a:pt x="328" y="0"/>
                    <a:pt x="37" y="282"/>
                    <a:pt x="25" y="644"/>
                  </a:cubicBezTo>
                  <a:cubicBezTo>
                    <a:pt x="0" y="1022"/>
                    <a:pt x="290" y="1337"/>
                    <a:pt x="668" y="1350"/>
                  </a:cubicBezTo>
                  <a:cubicBezTo>
                    <a:pt x="681" y="1363"/>
                    <a:pt x="693" y="1363"/>
                    <a:pt x="693" y="1363"/>
                  </a:cubicBezTo>
                  <a:cubicBezTo>
                    <a:pt x="1059" y="1363"/>
                    <a:pt x="1361" y="1073"/>
                    <a:pt x="1374" y="707"/>
                  </a:cubicBezTo>
                  <a:cubicBezTo>
                    <a:pt x="1399" y="329"/>
                    <a:pt x="1109" y="14"/>
                    <a:pt x="731" y="2"/>
                  </a:cubicBezTo>
                  <a:cubicBezTo>
                    <a:pt x="716" y="1"/>
                    <a:pt x="700" y="0"/>
                    <a:pt x="685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238125" y="4378075"/>
              <a:ext cx="34025" cy="34050"/>
            </a:xfrm>
            <a:custGeom>
              <a:rect b="b" l="l" r="r" t="t"/>
              <a:pathLst>
                <a:path extrusionOk="0" h="1362" w="1361">
                  <a:moveTo>
                    <a:pt x="693" y="1"/>
                  </a:moveTo>
                  <a:cubicBezTo>
                    <a:pt x="315" y="1"/>
                    <a:pt x="0" y="291"/>
                    <a:pt x="0" y="669"/>
                  </a:cubicBezTo>
                  <a:cubicBezTo>
                    <a:pt x="0" y="1047"/>
                    <a:pt x="290" y="1349"/>
                    <a:pt x="668" y="1362"/>
                  </a:cubicBezTo>
                  <a:lnTo>
                    <a:pt x="680" y="1362"/>
                  </a:lnTo>
                  <a:cubicBezTo>
                    <a:pt x="1046" y="1362"/>
                    <a:pt x="1348" y="1059"/>
                    <a:pt x="1361" y="694"/>
                  </a:cubicBezTo>
                  <a:cubicBezTo>
                    <a:pt x="1361" y="316"/>
                    <a:pt x="1058" y="1"/>
                    <a:pt x="693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48"/>
            <p:cNvSpPr/>
            <p:nvPr/>
          </p:nvSpPr>
          <p:spPr>
            <a:xfrm>
              <a:off x="1498200" y="4216475"/>
              <a:ext cx="37825" cy="34375"/>
            </a:xfrm>
            <a:custGeom>
              <a:rect b="b" l="l" r="r" t="t"/>
              <a:pathLst>
                <a:path extrusionOk="0" h="1375" w="1513">
                  <a:moveTo>
                    <a:pt x="751" y="1"/>
                  </a:moveTo>
                  <a:cubicBezTo>
                    <a:pt x="690" y="1"/>
                    <a:pt x="629" y="9"/>
                    <a:pt x="568" y="26"/>
                  </a:cubicBezTo>
                  <a:cubicBezTo>
                    <a:pt x="215" y="127"/>
                    <a:pt x="0" y="505"/>
                    <a:pt x="101" y="870"/>
                  </a:cubicBezTo>
                  <a:cubicBezTo>
                    <a:pt x="177" y="1160"/>
                    <a:pt x="442" y="1362"/>
                    <a:pt x="757" y="1374"/>
                  </a:cubicBezTo>
                  <a:cubicBezTo>
                    <a:pt x="807" y="1362"/>
                    <a:pt x="870" y="1362"/>
                    <a:pt x="933" y="1349"/>
                  </a:cubicBezTo>
                  <a:cubicBezTo>
                    <a:pt x="1298" y="1236"/>
                    <a:pt x="1513" y="870"/>
                    <a:pt x="1412" y="505"/>
                  </a:cubicBezTo>
                  <a:cubicBezTo>
                    <a:pt x="1328" y="200"/>
                    <a:pt x="1052" y="1"/>
                    <a:pt x="75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48"/>
            <p:cNvSpPr/>
            <p:nvPr/>
          </p:nvSpPr>
          <p:spPr>
            <a:xfrm>
              <a:off x="271200" y="4178025"/>
              <a:ext cx="38125" cy="34075"/>
            </a:xfrm>
            <a:custGeom>
              <a:rect b="b" l="l" r="r" t="t"/>
              <a:pathLst>
                <a:path extrusionOk="0" h="1363" w="1525">
                  <a:moveTo>
                    <a:pt x="758" y="0"/>
                  </a:moveTo>
                  <a:cubicBezTo>
                    <a:pt x="478" y="0"/>
                    <a:pt x="216" y="176"/>
                    <a:pt x="126" y="455"/>
                  </a:cubicBezTo>
                  <a:cubicBezTo>
                    <a:pt x="0" y="808"/>
                    <a:pt x="189" y="1198"/>
                    <a:pt x="542" y="1324"/>
                  </a:cubicBezTo>
                  <a:cubicBezTo>
                    <a:pt x="605" y="1350"/>
                    <a:pt x="681" y="1362"/>
                    <a:pt x="769" y="1362"/>
                  </a:cubicBezTo>
                  <a:cubicBezTo>
                    <a:pt x="1059" y="1362"/>
                    <a:pt x="1311" y="1173"/>
                    <a:pt x="1411" y="909"/>
                  </a:cubicBezTo>
                  <a:cubicBezTo>
                    <a:pt x="1525" y="543"/>
                    <a:pt x="1336" y="165"/>
                    <a:pt x="983" y="39"/>
                  </a:cubicBezTo>
                  <a:cubicBezTo>
                    <a:pt x="909" y="13"/>
                    <a:pt x="833" y="0"/>
                    <a:pt x="758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1412825" y="4031775"/>
              <a:ext cx="39100" cy="34150"/>
            </a:xfrm>
            <a:custGeom>
              <a:rect b="b" l="l" r="r" t="t"/>
              <a:pathLst>
                <a:path extrusionOk="0" h="1366" w="1564">
                  <a:moveTo>
                    <a:pt x="784" y="1"/>
                  </a:moveTo>
                  <a:cubicBezTo>
                    <a:pt x="654" y="1"/>
                    <a:pt x="521" y="38"/>
                    <a:pt x="404" y="118"/>
                  </a:cubicBezTo>
                  <a:cubicBezTo>
                    <a:pt x="89" y="332"/>
                    <a:pt x="1" y="761"/>
                    <a:pt x="215" y="1063"/>
                  </a:cubicBezTo>
                  <a:cubicBezTo>
                    <a:pt x="341" y="1252"/>
                    <a:pt x="555" y="1365"/>
                    <a:pt x="782" y="1365"/>
                  </a:cubicBezTo>
                  <a:cubicBezTo>
                    <a:pt x="921" y="1365"/>
                    <a:pt x="1047" y="1328"/>
                    <a:pt x="1160" y="1252"/>
                  </a:cubicBezTo>
                  <a:cubicBezTo>
                    <a:pt x="1475" y="1050"/>
                    <a:pt x="1563" y="622"/>
                    <a:pt x="1349" y="307"/>
                  </a:cubicBezTo>
                  <a:cubicBezTo>
                    <a:pt x="1222" y="109"/>
                    <a:pt x="1006" y="1"/>
                    <a:pt x="78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367275" y="3999475"/>
              <a:ext cx="37825" cy="33675"/>
            </a:xfrm>
            <a:custGeom>
              <a:rect b="b" l="l" r="r" t="t"/>
              <a:pathLst>
                <a:path extrusionOk="0" h="1347" w="1513">
                  <a:moveTo>
                    <a:pt x="764" y="0"/>
                  </a:moveTo>
                  <a:cubicBezTo>
                    <a:pt x="561" y="0"/>
                    <a:pt x="361" y="92"/>
                    <a:pt x="227" y="263"/>
                  </a:cubicBezTo>
                  <a:cubicBezTo>
                    <a:pt x="0" y="566"/>
                    <a:pt x="51" y="982"/>
                    <a:pt x="353" y="1208"/>
                  </a:cubicBezTo>
                  <a:cubicBezTo>
                    <a:pt x="467" y="1297"/>
                    <a:pt x="605" y="1347"/>
                    <a:pt x="756" y="1347"/>
                  </a:cubicBezTo>
                  <a:cubicBezTo>
                    <a:pt x="971" y="1347"/>
                    <a:pt x="1172" y="1246"/>
                    <a:pt x="1298" y="1082"/>
                  </a:cubicBezTo>
                  <a:cubicBezTo>
                    <a:pt x="1512" y="780"/>
                    <a:pt x="1462" y="364"/>
                    <a:pt x="1172" y="137"/>
                  </a:cubicBezTo>
                  <a:cubicBezTo>
                    <a:pt x="1048" y="44"/>
                    <a:pt x="906" y="0"/>
                    <a:pt x="76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1275475" y="3883100"/>
              <a:ext cx="38150" cy="33825"/>
            </a:xfrm>
            <a:custGeom>
              <a:rect b="b" l="l" r="r" t="t"/>
              <a:pathLst>
                <a:path extrusionOk="0" h="1353" w="1526">
                  <a:moveTo>
                    <a:pt x="758" y="1"/>
                  </a:moveTo>
                  <a:cubicBezTo>
                    <a:pt x="558" y="1"/>
                    <a:pt x="359" y="88"/>
                    <a:pt x="227" y="256"/>
                  </a:cubicBezTo>
                  <a:cubicBezTo>
                    <a:pt x="1" y="546"/>
                    <a:pt x="51" y="974"/>
                    <a:pt x="341" y="1214"/>
                  </a:cubicBezTo>
                  <a:cubicBezTo>
                    <a:pt x="454" y="1302"/>
                    <a:pt x="606" y="1352"/>
                    <a:pt x="757" y="1352"/>
                  </a:cubicBezTo>
                  <a:cubicBezTo>
                    <a:pt x="958" y="1352"/>
                    <a:pt x="1160" y="1251"/>
                    <a:pt x="1286" y="1088"/>
                  </a:cubicBezTo>
                  <a:cubicBezTo>
                    <a:pt x="1525" y="798"/>
                    <a:pt x="1462" y="369"/>
                    <a:pt x="1173" y="143"/>
                  </a:cubicBezTo>
                  <a:cubicBezTo>
                    <a:pt x="1050" y="47"/>
                    <a:pt x="904" y="1"/>
                    <a:pt x="758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48"/>
            <p:cNvSpPr/>
            <p:nvPr/>
          </p:nvSpPr>
          <p:spPr>
            <a:xfrm>
              <a:off x="513750" y="3859050"/>
              <a:ext cx="38775" cy="33925"/>
            </a:xfrm>
            <a:custGeom>
              <a:rect b="b" l="l" r="r" t="t"/>
              <a:pathLst>
                <a:path extrusionOk="0" h="1357" w="1551">
                  <a:moveTo>
                    <a:pt x="780" y="0"/>
                  </a:moveTo>
                  <a:cubicBezTo>
                    <a:pt x="647" y="0"/>
                    <a:pt x="512" y="40"/>
                    <a:pt x="391" y="122"/>
                  </a:cubicBezTo>
                  <a:cubicBezTo>
                    <a:pt x="89" y="336"/>
                    <a:pt x="1" y="764"/>
                    <a:pt x="215" y="1067"/>
                  </a:cubicBezTo>
                  <a:cubicBezTo>
                    <a:pt x="341" y="1243"/>
                    <a:pt x="555" y="1357"/>
                    <a:pt x="782" y="1357"/>
                  </a:cubicBezTo>
                  <a:cubicBezTo>
                    <a:pt x="908" y="1357"/>
                    <a:pt x="1047" y="1319"/>
                    <a:pt x="1160" y="1243"/>
                  </a:cubicBezTo>
                  <a:cubicBezTo>
                    <a:pt x="1475" y="1029"/>
                    <a:pt x="1551" y="601"/>
                    <a:pt x="1336" y="298"/>
                  </a:cubicBezTo>
                  <a:cubicBezTo>
                    <a:pt x="1204" y="103"/>
                    <a:pt x="995" y="0"/>
                    <a:pt x="780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48"/>
            <p:cNvSpPr/>
            <p:nvPr/>
          </p:nvSpPr>
          <p:spPr>
            <a:xfrm>
              <a:off x="1098125" y="3784200"/>
              <a:ext cx="38150" cy="33800"/>
            </a:xfrm>
            <a:custGeom>
              <a:rect b="b" l="l" r="r" t="t"/>
              <a:pathLst>
                <a:path extrusionOk="0" h="1352" w="1526">
                  <a:moveTo>
                    <a:pt x="763" y="0"/>
                  </a:moveTo>
                  <a:cubicBezTo>
                    <a:pt x="485" y="0"/>
                    <a:pt x="225" y="168"/>
                    <a:pt x="126" y="444"/>
                  </a:cubicBezTo>
                  <a:cubicBezTo>
                    <a:pt x="0" y="797"/>
                    <a:pt x="177" y="1188"/>
                    <a:pt x="530" y="1314"/>
                  </a:cubicBezTo>
                  <a:cubicBezTo>
                    <a:pt x="605" y="1339"/>
                    <a:pt x="681" y="1352"/>
                    <a:pt x="756" y="1352"/>
                  </a:cubicBezTo>
                  <a:cubicBezTo>
                    <a:pt x="1046" y="1352"/>
                    <a:pt x="1298" y="1175"/>
                    <a:pt x="1399" y="911"/>
                  </a:cubicBezTo>
                  <a:cubicBezTo>
                    <a:pt x="1525" y="558"/>
                    <a:pt x="1349" y="167"/>
                    <a:pt x="996" y="41"/>
                  </a:cubicBezTo>
                  <a:cubicBezTo>
                    <a:pt x="919" y="14"/>
                    <a:pt x="840" y="0"/>
                    <a:pt x="76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697425" y="3771525"/>
              <a:ext cx="37825" cy="33875"/>
            </a:xfrm>
            <a:custGeom>
              <a:rect b="b" l="l" r="r" t="t"/>
              <a:pathLst>
                <a:path extrusionOk="0" h="1355" w="1513">
                  <a:moveTo>
                    <a:pt x="767" y="1"/>
                  </a:moveTo>
                  <a:cubicBezTo>
                    <a:pt x="701" y="1"/>
                    <a:pt x="634" y="11"/>
                    <a:pt x="567" y="31"/>
                  </a:cubicBezTo>
                  <a:cubicBezTo>
                    <a:pt x="202" y="132"/>
                    <a:pt x="0" y="510"/>
                    <a:pt x="101" y="876"/>
                  </a:cubicBezTo>
                  <a:cubicBezTo>
                    <a:pt x="189" y="1166"/>
                    <a:pt x="454" y="1355"/>
                    <a:pt x="756" y="1355"/>
                  </a:cubicBezTo>
                  <a:cubicBezTo>
                    <a:pt x="819" y="1355"/>
                    <a:pt x="895" y="1355"/>
                    <a:pt x="958" y="1329"/>
                  </a:cubicBezTo>
                  <a:cubicBezTo>
                    <a:pt x="1311" y="1229"/>
                    <a:pt x="1512" y="850"/>
                    <a:pt x="1411" y="485"/>
                  </a:cubicBezTo>
                  <a:cubicBezTo>
                    <a:pt x="1329" y="197"/>
                    <a:pt x="1061" y="1"/>
                    <a:pt x="767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900600" y="3745825"/>
              <a:ext cx="34375" cy="34050"/>
            </a:xfrm>
            <a:custGeom>
              <a:rect b="b" l="l" r="r" t="t"/>
              <a:pathLst>
                <a:path extrusionOk="0" h="1362" w="1375">
                  <a:moveTo>
                    <a:pt x="683" y="1"/>
                  </a:moveTo>
                  <a:cubicBezTo>
                    <a:pt x="316" y="1"/>
                    <a:pt x="26" y="286"/>
                    <a:pt x="13" y="656"/>
                  </a:cubicBezTo>
                  <a:cubicBezTo>
                    <a:pt x="1" y="1034"/>
                    <a:pt x="290" y="1349"/>
                    <a:pt x="668" y="1362"/>
                  </a:cubicBezTo>
                  <a:lnTo>
                    <a:pt x="681" y="1362"/>
                  </a:lnTo>
                  <a:cubicBezTo>
                    <a:pt x="1059" y="1362"/>
                    <a:pt x="1349" y="1072"/>
                    <a:pt x="1362" y="707"/>
                  </a:cubicBezTo>
                  <a:cubicBezTo>
                    <a:pt x="1374" y="329"/>
                    <a:pt x="1084" y="14"/>
                    <a:pt x="706" y="1"/>
                  </a:cubicBezTo>
                  <a:cubicBezTo>
                    <a:pt x="698" y="1"/>
                    <a:pt x="690" y="1"/>
                    <a:pt x="683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5460093" y="1534281"/>
            <a:ext cx="2985798" cy="942856"/>
            <a:chOff x="238125" y="657975"/>
            <a:chExt cx="2136375" cy="674625"/>
          </a:xfrm>
        </p:grpSpPr>
        <p:sp>
          <p:nvSpPr>
            <p:cNvPr id="1477" name="Google Shape;1477;p48"/>
            <p:cNvSpPr/>
            <p:nvPr/>
          </p:nvSpPr>
          <p:spPr>
            <a:xfrm>
              <a:off x="238125" y="657975"/>
              <a:ext cx="2105475" cy="467800"/>
            </a:xfrm>
            <a:custGeom>
              <a:rect b="b" l="l" r="r" t="t"/>
              <a:pathLst>
                <a:path extrusionOk="0" h="18712" w="84219">
                  <a:moveTo>
                    <a:pt x="62798" y="10566"/>
                  </a:moveTo>
                  <a:cubicBezTo>
                    <a:pt x="62057" y="10566"/>
                    <a:pt x="61308" y="10684"/>
                    <a:pt x="60568" y="10800"/>
                  </a:cubicBezTo>
                  <a:cubicBezTo>
                    <a:pt x="59695" y="10965"/>
                    <a:pt x="58788" y="11047"/>
                    <a:pt x="57898" y="11047"/>
                  </a:cubicBezTo>
                  <a:lnTo>
                    <a:pt x="57865" y="11674"/>
                  </a:lnTo>
                  <a:cubicBezTo>
                    <a:pt x="57944" y="11675"/>
                    <a:pt x="58022" y="11676"/>
                    <a:pt x="58100" y="11676"/>
                  </a:cubicBezTo>
                  <a:cubicBezTo>
                    <a:pt x="58961" y="11676"/>
                    <a:pt x="59820" y="11593"/>
                    <a:pt x="60651" y="11426"/>
                  </a:cubicBezTo>
                  <a:cubicBezTo>
                    <a:pt x="61398" y="11309"/>
                    <a:pt x="62111" y="11197"/>
                    <a:pt x="62794" y="11197"/>
                  </a:cubicBezTo>
                  <a:cubicBezTo>
                    <a:pt x="64219" y="11197"/>
                    <a:pt x="65512" y="11685"/>
                    <a:pt x="66716" y="13635"/>
                  </a:cubicBezTo>
                  <a:cubicBezTo>
                    <a:pt x="67886" y="15514"/>
                    <a:pt x="69320" y="16107"/>
                    <a:pt x="70902" y="16107"/>
                  </a:cubicBezTo>
                  <a:cubicBezTo>
                    <a:pt x="72154" y="16107"/>
                    <a:pt x="73489" y="15728"/>
                    <a:pt x="74874" y="15365"/>
                  </a:cubicBezTo>
                  <a:cubicBezTo>
                    <a:pt x="76375" y="14946"/>
                    <a:pt x="77902" y="14522"/>
                    <a:pt x="79428" y="14522"/>
                  </a:cubicBezTo>
                  <a:cubicBezTo>
                    <a:pt x="80902" y="14522"/>
                    <a:pt x="82374" y="14917"/>
                    <a:pt x="83823" y="16091"/>
                  </a:cubicBezTo>
                  <a:lnTo>
                    <a:pt x="84219" y="15596"/>
                  </a:lnTo>
                  <a:cubicBezTo>
                    <a:pt x="82631" y="14312"/>
                    <a:pt x="81004" y="13888"/>
                    <a:pt x="79404" y="13888"/>
                  </a:cubicBezTo>
                  <a:cubicBezTo>
                    <a:pt x="77781" y="13888"/>
                    <a:pt x="76187" y="14324"/>
                    <a:pt x="74693" y="14739"/>
                  </a:cubicBezTo>
                  <a:cubicBezTo>
                    <a:pt x="73349" y="15110"/>
                    <a:pt x="72087" y="15461"/>
                    <a:pt x="70934" y="15461"/>
                  </a:cubicBezTo>
                  <a:cubicBezTo>
                    <a:pt x="69526" y="15461"/>
                    <a:pt x="68283" y="14938"/>
                    <a:pt x="67260" y="13289"/>
                  </a:cubicBezTo>
                  <a:cubicBezTo>
                    <a:pt x="65905" y="11095"/>
                    <a:pt x="64368" y="10566"/>
                    <a:pt x="62798" y="10566"/>
                  </a:cubicBezTo>
                  <a:close/>
                  <a:moveTo>
                    <a:pt x="36540" y="0"/>
                  </a:moveTo>
                  <a:cubicBezTo>
                    <a:pt x="36500" y="0"/>
                    <a:pt x="36461" y="2"/>
                    <a:pt x="36423" y="5"/>
                  </a:cubicBezTo>
                  <a:cubicBezTo>
                    <a:pt x="34924" y="137"/>
                    <a:pt x="34132" y="2790"/>
                    <a:pt x="33127" y="6169"/>
                  </a:cubicBezTo>
                  <a:cubicBezTo>
                    <a:pt x="32649" y="7768"/>
                    <a:pt x="32105" y="9581"/>
                    <a:pt x="31446" y="11245"/>
                  </a:cubicBezTo>
                  <a:cubicBezTo>
                    <a:pt x="30474" y="13684"/>
                    <a:pt x="29715" y="14245"/>
                    <a:pt x="29254" y="14278"/>
                  </a:cubicBezTo>
                  <a:cubicBezTo>
                    <a:pt x="29237" y="14279"/>
                    <a:pt x="29219" y="14280"/>
                    <a:pt x="29202" y="14280"/>
                  </a:cubicBezTo>
                  <a:cubicBezTo>
                    <a:pt x="28345" y="14280"/>
                    <a:pt x="27456" y="12698"/>
                    <a:pt x="26584" y="11179"/>
                  </a:cubicBezTo>
                  <a:cubicBezTo>
                    <a:pt x="26007" y="10190"/>
                    <a:pt x="25430" y="9185"/>
                    <a:pt x="24804" y="8460"/>
                  </a:cubicBezTo>
                  <a:cubicBezTo>
                    <a:pt x="24524" y="8147"/>
                    <a:pt x="24128" y="7965"/>
                    <a:pt x="23716" y="7965"/>
                  </a:cubicBezTo>
                  <a:cubicBezTo>
                    <a:pt x="22365" y="7998"/>
                    <a:pt x="20750" y="9976"/>
                    <a:pt x="19036" y="12069"/>
                  </a:cubicBezTo>
                  <a:cubicBezTo>
                    <a:pt x="17430" y="14043"/>
                    <a:pt x="15627" y="16254"/>
                    <a:pt x="14379" y="16254"/>
                  </a:cubicBezTo>
                  <a:cubicBezTo>
                    <a:pt x="14231" y="16254"/>
                    <a:pt x="14091" y="16223"/>
                    <a:pt x="13960" y="16156"/>
                  </a:cubicBezTo>
                  <a:cubicBezTo>
                    <a:pt x="13613" y="15992"/>
                    <a:pt x="13284" y="15810"/>
                    <a:pt x="12987" y="15646"/>
                  </a:cubicBezTo>
                  <a:cubicBezTo>
                    <a:pt x="11792" y="15014"/>
                    <a:pt x="10837" y="14516"/>
                    <a:pt x="9817" y="14516"/>
                  </a:cubicBezTo>
                  <a:cubicBezTo>
                    <a:pt x="8842" y="14516"/>
                    <a:pt x="7806" y="14973"/>
                    <a:pt x="6444" y="16206"/>
                  </a:cubicBezTo>
                  <a:cubicBezTo>
                    <a:pt x="4723" y="17755"/>
                    <a:pt x="2752" y="18054"/>
                    <a:pt x="1481" y="18054"/>
                  </a:cubicBezTo>
                  <a:cubicBezTo>
                    <a:pt x="683" y="18054"/>
                    <a:pt x="161" y="17936"/>
                    <a:pt x="148" y="17936"/>
                  </a:cubicBezTo>
                  <a:lnTo>
                    <a:pt x="0" y="18546"/>
                  </a:lnTo>
                  <a:cubicBezTo>
                    <a:pt x="511" y="18662"/>
                    <a:pt x="1022" y="18711"/>
                    <a:pt x="1549" y="18711"/>
                  </a:cubicBezTo>
                  <a:cubicBezTo>
                    <a:pt x="3510" y="18711"/>
                    <a:pt x="5406" y="18002"/>
                    <a:pt x="6856" y="16684"/>
                  </a:cubicBezTo>
                  <a:cubicBezTo>
                    <a:pt x="8078" y="15585"/>
                    <a:pt x="8953" y="15161"/>
                    <a:pt x="9804" y="15161"/>
                  </a:cubicBezTo>
                  <a:cubicBezTo>
                    <a:pt x="10676" y="15161"/>
                    <a:pt x="11523" y="15605"/>
                    <a:pt x="12690" y="16222"/>
                  </a:cubicBezTo>
                  <a:cubicBezTo>
                    <a:pt x="12987" y="16371"/>
                    <a:pt x="13317" y="16552"/>
                    <a:pt x="13679" y="16733"/>
                  </a:cubicBezTo>
                  <a:cubicBezTo>
                    <a:pt x="13894" y="16832"/>
                    <a:pt x="14141" y="16898"/>
                    <a:pt x="14388" y="16898"/>
                  </a:cubicBezTo>
                  <a:cubicBezTo>
                    <a:pt x="15921" y="16898"/>
                    <a:pt x="17684" y="14739"/>
                    <a:pt x="19530" y="12465"/>
                  </a:cubicBezTo>
                  <a:cubicBezTo>
                    <a:pt x="21079" y="10586"/>
                    <a:pt x="22678" y="8625"/>
                    <a:pt x="23733" y="8592"/>
                  </a:cubicBezTo>
                  <a:cubicBezTo>
                    <a:pt x="23964" y="8592"/>
                    <a:pt x="24194" y="8707"/>
                    <a:pt x="24343" y="8888"/>
                  </a:cubicBezTo>
                  <a:cubicBezTo>
                    <a:pt x="24919" y="9548"/>
                    <a:pt x="25496" y="10536"/>
                    <a:pt x="26040" y="11492"/>
                  </a:cubicBezTo>
                  <a:cubicBezTo>
                    <a:pt x="27034" y="13239"/>
                    <a:pt x="27996" y="14908"/>
                    <a:pt x="29200" y="14908"/>
                  </a:cubicBezTo>
                  <a:cubicBezTo>
                    <a:pt x="29234" y="14908"/>
                    <a:pt x="29269" y="14907"/>
                    <a:pt x="29303" y="14904"/>
                  </a:cubicBezTo>
                  <a:cubicBezTo>
                    <a:pt x="30259" y="14838"/>
                    <a:pt x="31133" y="13750"/>
                    <a:pt x="32039" y="11476"/>
                  </a:cubicBezTo>
                  <a:cubicBezTo>
                    <a:pt x="32715" y="9795"/>
                    <a:pt x="33259" y="7965"/>
                    <a:pt x="33737" y="6350"/>
                  </a:cubicBezTo>
                  <a:cubicBezTo>
                    <a:pt x="34594" y="3466"/>
                    <a:pt x="35418" y="730"/>
                    <a:pt x="36473" y="648"/>
                  </a:cubicBezTo>
                  <a:cubicBezTo>
                    <a:pt x="36493" y="646"/>
                    <a:pt x="36514" y="645"/>
                    <a:pt x="36535" y="645"/>
                  </a:cubicBezTo>
                  <a:cubicBezTo>
                    <a:pt x="37439" y="645"/>
                    <a:pt x="38736" y="2391"/>
                    <a:pt x="40412" y="5823"/>
                  </a:cubicBezTo>
                  <a:cubicBezTo>
                    <a:pt x="41829" y="8723"/>
                    <a:pt x="43098" y="10190"/>
                    <a:pt x="44400" y="10405"/>
                  </a:cubicBezTo>
                  <a:cubicBezTo>
                    <a:pt x="44517" y="10424"/>
                    <a:pt x="44632" y="10433"/>
                    <a:pt x="44744" y="10433"/>
                  </a:cubicBezTo>
                  <a:cubicBezTo>
                    <a:pt x="45888" y="10433"/>
                    <a:pt x="46831" y="9490"/>
                    <a:pt x="47746" y="8575"/>
                  </a:cubicBezTo>
                  <a:cubicBezTo>
                    <a:pt x="48635" y="7718"/>
                    <a:pt x="49463" y="6891"/>
                    <a:pt x="50378" y="6891"/>
                  </a:cubicBezTo>
                  <a:cubicBezTo>
                    <a:pt x="50412" y="6891"/>
                    <a:pt x="50447" y="6892"/>
                    <a:pt x="50482" y="6894"/>
                  </a:cubicBezTo>
                  <a:cubicBezTo>
                    <a:pt x="51174" y="6944"/>
                    <a:pt x="51899" y="7504"/>
                    <a:pt x="52690" y="8559"/>
                  </a:cubicBezTo>
                  <a:cubicBezTo>
                    <a:pt x="53218" y="9300"/>
                    <a:pt x="53844" y="9943"/>
                    <a:pt x="54569" y="10503"/>
                  </a:cubicBezTo>
                  <a:lnTo>
                    <a:pt x="54948" y="9993"/>
                  </a:lnTo>
                  <a:cubicBezTo>
                    <a:pt x="54272" y="9482"/>
                    <a:pt x="53696" y="8872"/>
                    <a:pt x="53201" y="8196"/>
                  </a:cubicBezTo>
                  <a:cubicBezTo>
                    <a:pt x="52295" y="6960"/>
                    <a:pt x="51421" y="6334"/>
                    <a:pt x="50531" y="6268"/>
                  </a:cubicBezTo>
                  <a:cubicBezTo>
                    <a:pt x="50474" y="6263"/>
                    <a:pt x="50418" y="6261"/>
                    <a:pt x="50362" y="6261"/>
                  </a:cubicBezTo>
                  <a:cubicBezTo>
                    <a:pt x="49201" y="6261"/>
                    <a:pt x="48229" y="7218"/>
                    <a:pt x="47301" y="8130"/>
                  </a:cubicBezTo>
                  <a:cubicBezTo>
                    <a:pt x="46439" y="8992"/>
                    <a:pt x="45619" y="9798"/>
                    <a:pt x="44738" y="9798"/>
                  </a:cubicBezTo>
                  <a:cubicBezTo>
                    <a:pt x="44659" y="9798"/>
                    <a:pt x="44579" y="9792"/>
                    <a:pt x="44499" y="9778"/>
                  </a:cubicBezTo>
                  <a:cubicBezTo>
                    <a:pt x="43428" y="9597"/>
                    <a:pt x="42291" y="8213"/>
                    <a:pt x="40989" y="5559"/>
                  </a:cubicBezTo>
                  <a:cubicBezTo>
                    <a:pt x="38644" y="744"/>
                    <a:pt x="37381" y="0"/>
                    <a:pt x="36540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1576375" y="885050"/>
              <a:ext cx="117450" cy="100625"/>
            </a:xfrm>
            <a:custGeom>
              <a:rect b="b" l="l" r="r" t="t"/>
              <a:pathLst>
                <a:path extrusionOk="0" h="4025" w="4698">
                  <a:moveTo>
                    <a:pt x="2687" y="629"/>
                  </a:moveTo>
                  <a:cubicBezTo>
                    <a:pt x="3445" y="629"/>
                    <a:pt x="4055" y="1256"/>
                    <a:pt x="4055" y="2014"/>
                  </a:cubicBezTo>
                  <a:cubicBezTo>
                    <a:pt x="4055" y="2840"/>
                    <a:pt x="3374" y="3386"/>
                    <a:pt x="2669" y="3386"/>
                  </a:cubicBezTo>
                  <a:cubicBezTo>
                    <a:pt x="2333" y="3386"/>
                    <a:pt x="1991" y="3263"/>
                    <a:pt x="1715" y="2986"/>
                  </a:cubicBezTo>
                  <a:cubicBezTo>
                    <a:pt x="841" y="2113"/>
                    <a:pt x="1451" y="629"/>
                    <a:pt x="2687" y="629"/>
                  </a:cubicBezTo>
                  <a:close/>
                  <a:moveTo>
                    <a:pt x="2669" y="0"/>
                  </a:moveTo>
                  <a:cubicBezTo>
                    <a:pt x="2172" y="0"/>
                    <a:pt x="1665" y="185"/>
                    <a:pt x="1253" y="596"/>
                  </a:cubicBezTo>
                  <a:cubicBezTo>
                    <a:pt x="1" y="1849"/>
                    <a:pt x="891" y="4024"/>
                    <a:pt x="2687" y="4024"/>
                  </a:cubicBezTo>
                  <a:cubicBezTo>
                    <a:pt x="3791" y="4024"/>
                    <a:pt x="4681" y="3118"/>
                    <a:pt x="4698" y="2014"/>
                  </a:cubicBezTo>
                  <a:cubicBezTo>
                    <a:pt x="4698" y="800"/>
                    <a:pt x="3705" y="0"/>
                    <a:pt x="266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268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4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4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48"/>
            <p:cNvSpPr/>
            <p:nvPr/>
          </p:nvSpPr>
          <p:spPr>
            <a:xfrm>
              <a:off x="311450" y="1285200"/>
              <a:ext cx="27625" cy="46175"/>
            </a:xfrm>
            <a:custGeom>
              <a:rect b="b" l="l" r="r" t="t"/>
              <a:pathLst>
                <a:path extrusionOk="0" h="1847" w="1105">
                  <a:moveTo>
                    <a:pt x="446" y="0"/>
                  </a:moveTo>
                  <a:lnTo>
                    <a:pt x="1" y="99"/>
                  </a:lnTo>
                  <a:lnTo>
                    <a:pt x="1" y="313"/>
                  </a:lnTo>
                  <a:lnTo>
                    <a:pt x="446" y="231"/>
                  </a:lnTo>
                  <a:lnTo>
                    <a:pt x="446" y="1648"/>
                  </a:lnTo>
                  <a:lnTo>
                    <a:pt x="50" y="1648"/>
                  </a:lnTo>
                  <a:lnTo>
                    <a:pt x="50" y="1846"/>
                  </a:lnTo>
                  <a:lnTo>
                    <a:pt x="1105" y="1846"/>
                  </a:lnTo>
                  <a:lnTo>
                    <a:pt x="1105" y="1648"/>
                  </a:lnTo>
                  <a:lnTo>
                    <a:pt x="693" y="164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48"/>
            <p:cNvSpPr/>
            <p:nvPr/>
          </p:nvSpPr>
          <p:spPr>
            <a:xfrm>
              <a:off x="6077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43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59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0" y="1517"/>
                    <a:pt x="1270" y="1269"/>
                    <a:pt x="1270" y="956"/>
                  </a:cubicBezTo>
                  <a:cubicBezTo>
                    <a:pt x="1270" y="643"/>
                    <a:pt x="1220" y="412"/>
                    <a:pt x="1105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48500" y="1284375"/>
              <a:ext cx="29275" cy="47000"/>
            </a:xfrm>
            <a:custGeom>
              <a:rect b="b" l="l" r="r" t="t"/>
              <a:pathLst>
                <a:path extrusionOk="0" h="1880" w="1171">
                  <a:moveTo>
                    <a:pt x="528" y="0"/>
                  </a:moveTo>
                  <a:cubicBezTo>
                    <a:pt x="462" y="0"/>
                    <a:pt x="379" y="17"/>
                    <a:pt x="297" y="33"/>
                  </a:cubicBezTo>
                  <a:cubicBezTo>
                    <a:pt x="214" y="50"/>
                    <a:pt x="116" y="83"/>
                    <a:pt x="17" y="132"/>
                  </a:cubicBezTo>
                  <a:lnTo>
                    <a:pt x="17" y="379"/>
                  </a:lnTo>
                  <a:cubicBezTo>
                    <a:pt x="116" y="330"/>
                    <a:pt x="198" y="280"/>
                    <a:pt x="297" y="247"/>
                  </a:cubicBezTo>
                  <a:cubicBezTo>
                    <a:pt x="379" y="231"/>
                    <a:pt x="462" y="214"/>
                    <a:pt x="544" y="214"/>
                  </a:cubicBezTo>
                  <a:cubicBezTo>
                    <a:pt x="643" y="214"/>
                    <a:pt x="742" y="247"/>
                    <a:pt x="808" y="313"/>
                  </a:cubicBezTo>
                  <a:cubicBezTo>
                    <a:pt x="874" y="363"/>
                    <a:pt x="907" y="445"/>
                    <a:pt x="907" y="544"/>
                  </a:cubicBezTo>
                  <a:cubicBezTo>
                    <a:pt x="907" y="610"/>
                    <a:pt x="890" y="659"/>
                    <a:pt x="857" y="725"/>
                  </a:cubicBezTo>
                  <a:cubicBezTo>
                    <a:pt x="841" y="791"/>
                    <a:pt x="775" y="874"/>
                    <a:pt x="692" y="956"/>
                  </a:cubicBezTo>
                  <a:cubicBezTo>
                    <a:pt x="659" y="1006"/>
                    <a:pt x="544" y="1121"/>
                    <a:pt x="379" y="1286"/>
                  </a:cubicBezTo>
                  <a:cubicBezTo>
                    <a:pt x="231" y="1451"/>
                    <a:pt x="99" y="1582"/>
                    <a:pt x="0" y="1681"/>
                  </a:cubicBezTo>
                  <a:lnTo>
                    <a:pt x="0" y="1879"/>
                  </a:lnTo>
                  <a:lnTo>
                    <a:pt x="1170" y="1879"/>
                  </a:lnTo>
                  <a:lnTo>
                    <a:pt x="1170" y="1681"/>
                  </a:lnTo>
                  <a:lnTo>
                    <a:pt x="297" y="1681"/>
                  </a:lnTo>
                  <a:cubicBezTo>
                    <a:pt x="495" y="1467"/>
                    <a:pt x="659" y="1302"/>
                    <a:pt x="775" y="1187"/>
                  </a:cubicBezTo>
                  <a:cubicBezTo>
                    <a:pt x="874" y="1088"/>
                    <a:pt x="940" y="1006"/>
                    <a:pt x="973" y="989"/>
                  </a:cubicBezTo>
                  <a:cubicBezTo>
                    <a:pt x="1039" y="890"/>
                    <a:pt x="1088" y="808"/>
                    <a:pt x="1121" y="742"/>
                  </a:cubicBezTo>
                  <a:cubicBezTo>
                    <a:pt x="1154" y="676"/>
                    <a:pt x="1170" y="610"/>
                    <a:pt x="1170" y="528"/>
                  </a:cubicBezTo>
                  <a:cubicBezTo>
                    <a:pt x="1170" y="363"/>
                    <a:pt x="1104" y="247"/>
                    <a:pt x="989" y="149"/>
                  </a:cubicBezTo>
                  <a:cubicBezTo>
                    <a:pt x="874" y="50"/>
                    <a:pt x="725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9468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58" y="264"/>
                    <a:pt x="924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4" y="1533"/>
                  </a:cubicBezTo>
                  <a:cubicBezTo>
                    <a:pt x="858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64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64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988000" y="1284375"/>
              <a:ext cx="30100" cy="48225"/>
            </a:xfrm>
            <a:custGeom>
              <a:rect b="b" l="l" r="r" t="t"/>
              <a:pathLst>
                <a:path extrusionOk="0" h="1929" w="1204">
                  <a:moveTo>
                    <a:pt x="545" y="0"/>
                  </a:moveTo>
                  <a:cubicBezTo>
                    <a:pt x="479" y="0"/>
                    <a:pt x="396" y="0"/>
                    <a:pt x="314" y="17"/>
                  </a:cubicBezTo>
                  <a:cubicBezTo>
                    <a:pt x="231" y="33"/>
                    <a:pt x="149" y="50"/>
                    <a:pt x="50" y="83"/>
                  </a:cubicBezTo>
                  <a:lnTo>
                    <a:pt x="50" y="297"/>
                  </a:lnTo>
                  <a:cubicBezTo>
                    <a:pt x="149" y="280"/>
                    <a:pt x="231" y="247"/>
                    <a:pt x="314" y="231"/>
                  </a:cubicBezTo>
                  <a:cubicBezTo>
                    <a:pt x="380" y="214"/>
                    <a:pt x="462" y="214"/>
                    <a:pt x="528" y="214"/>
                  </a:cubicBezTo>
                  <a:cubicBezTo>
                    <a:pt x="660" y="214"/>
                    <a:pt x="742" y="231"/>
                    <a:pt x="825" y="297"/>
                  </a:cubicBezTo>
                  <a:cubicBezTo>
                    <a:pt x="891" y="346"/>
                    <a:pt x="924" y="412"/>
                    <a:pt x="924" y="511"/>
                  </a:cubicBezTo>
                  <a:cubicBezTo>
                    <a:pt x="924" y="594"/>
                    <a:pt x="891" y="676"/>
                    <a:pt x="825" y="725"/>
                  </a:cubicBezTo>
                  <a:cubicBezTo>
                    <a:pt x="759" y="775"/>
                    <a:pt x="660" y="791"/>
                    <a:pt x="545" y="791"/>
                  </a:cubicBezTo>
                  <a:lnTo>
                    <a:pt x="314" y="791"/>
                  </a:lnTo>
                  <a:lnTo>
                    <a:pt x="314" y="1006"/>
                  </a:lnTo>
                  <a:lnTo>
                    <a:pt x="528" y="1006"/>
                  </a:lnTo>
                  <a:cubicBezTo>
                    <a:pt x="660" y="1006"/>
                    <a:pt x="775" y="1022"/>
                    <a:pt x="841" y="1088"/>
                  </a:cubicBezTo>
                  <a:cubicBezTo>
                    <a:pt x="924" y="1154"/>
                    <a:pt x="957" y="1236"/>
                    <a:pt x="957" y="1352"/>
                  </a:cubicBezTo>
                  <a:cubicBezTo>
                    <a:pt x="957" y="1467"/>
                    <a:pt x="924" y="1549"/>
                    <a:pt x="841" y="1615"/>
                  </a:cubicBezTo>
                  <a:cubicBezTo>
                    <a:pt x="759" y="1681"/>
                    <a:pt x="643" y="1714"/>
                    <a:pt x="479" y="1714"/>
                  </a:cubicBezTo>
                  <a:cubicBezTo>
                    <a:pt x="396" y="1714"/>
                    <a:pt x="297" y="1698"/>
                    <a:pt x="215" y="1681"/>
                  </a:cubicBezTo>
                  <a:cubicBezTo>
                    <a:pt x="133" y="1665"/>
                    <a:pt x="67" y="1632"/>
                    <a:pt x="1" y="1582"/>
                  </a:cubicBezTo>
                  <a:lnTo>
                    <a:pt x="1" y="1830"/>
                  </a:lnTo>
                  <a:cubicBezTo>
                    <a:pt x="83" y="1863"/>
                    <a:pt x="165" y="1879"/>
                    <a:pt x="248" y="1896"/>
                  </a:cubicBezTo>
                  <a:cubicBezTo>
                    <a:pt x="330" y="1912"/>
                    <a:pt x="413" y="1929"/>
                    <a:pt x="495" y="1929"/>
                  </a:cubicBezTo>
                  <a:cubicBezTo>
                    <a:pt x="726" y="1929"/>
                    <a:pt x="891" y="1879"/>
                    <a:pt x="1023" y="1764"/>
                  </a:cubicBezTo>
                  <a:cubicBezTo>
                    <a:pt x="1154" y="1665"/>
                    <a:pt x="1204" y="1533"/>
                    <a:pt x="1204" y="1352"/>
                  </a:cubicBezTo>
                  <a:cubicBezTo>
                    <a:pt x="1204" y="1236"/>
                    <a:pt x="1171" y="1121"/>
                    <a:pt x="1105" y="1055"/>
                  </a:cubicBezTo>
                  <a:cubicBezTo>
                    <a:pt x="1039" y="973"/>
                    <a:pt x="957" y="907"/>
                    <a:pt x="825" y="890"/>
                  </a:cubicBezTo>
                  <a:cubicBezTo>
                    <a:pt x="940" y="857"/>
                    <a:pt x="1023" y="808"/>
                    <a:pt x="1072" y="742"/>
                  </a:cubicBezTo>
                  <a:cubicBezTo>
                    <a:pt x="1138" y="676"/>
                    <a:pt x="1171" y="577"/>
                    <a:pt x="1171" y="478"/>
                  </a:cubicBezTo>
                  <a:cubicBezTo>
                    <a:pt x="1171" y="330"/>
                    <a:pt x="1105" y="214"/>
                    <a:pt x="1006" y="132"/>
                  </a:cubicBezTo>
                  <a:cubicBezTo>
                    <a:pt x="891" y="50"/>
                    <a:pt x="742" y="0"/>
                    <a:pt x="5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48"/>
            <p:cNvSpPr/>
            <p:nvPr/>
          </p:nvSpPr>
          <p:spPr>
            <a:xfrm>
              <a:off x="12859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23" y="396"/>
                  </a:cubicBezTo>
                  <a:cubicBezTo>
                    <a:pt x="989" y="511"/>
                    <a:pt x="1022" y="709"/>
                    <a:pt x="1022" y="956"/>
                  </a:cubicBezTo>
                  <a:cubicBezTo>
                    <a:pt x="1022" y="1220"/>
                    <a:pt x="989" y="1401"/>
                    <a:pt x="923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41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41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48"/>
            <p:cNvSpPr/>
            <p:nvPr/>
          </p:nvSpPr>
          <p:spPr>
            <a:xfrm>
              <a:off x="1325050" y="1285200"/>
              <a:ext cx="33800" cy="46175"/>
            </a:xfrm>
            <a:custGeom>
              <a:rect b="b" l="l" r="r" t="t"/>
              <a:pathLst>
                <a:path extrusionOk="0" h="1847" w="1352">
                  <a:moveTo>
                    <a:pt x="841" y="214"/>
                  </a:moveTo>
                  <a:lnTo>
                    <a:pt x="841" y="1203"/>
                  </a:lnTo>
                  <a:lnTo>
                    <a:pt x="215" y="1203"/>
                  </a:lnTo>
                  <a:lnTo>
                    <a:pt x="841" y="214"/>
                  </a:lnTo>
                  <a:close/>
                  <a:moveTo>
                    <a:pt x="775" y="0"/>
                  </a:moveTo>
                  <a:lnTo>
                    <a:pt x="0" y="1170"/>
                  </a:lnTo>
                  <a:lnTo>
                    <a:pt x="0" y="1418"/>
                  </a:lnTo>
                  <a:lnTo>
                    <a:pt x="841" y="1418"/>
                  </a:lnTo>
                  <a:lnTo>
                    <a:pt x="841" y="1846"/>
                  </a:lnTo>
                  <a:lnTo>
                    <a:pt x="1088" y="1846"/>
                  </a:lnTo>
                  <a:lnTo>
                    <a:pt x="1088" y="1418"/>
                  </a:lnTo>
                  <a:lnTo>
                    <a:pt x="1352" y="1418"/>
                  </a:lnTo>
                  <a:lnTo>
                    <a:pt x="1352" y="1203"/>
                  </a:lnTo>
                  <a:lnTo>
                    <a:pt x="1088" y="1203"/>
                  </a:lnTo>
                  <a:lnTo>
                    <a:pt x="1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16250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29" y="0"/>
                    <a:pt x="281" y="83"/>
                    <a:pt x="165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65" y="1681"/>
                  </a:cubicBezTo>
                  <a:cubicBezTo>
                    <a:pt x="281" y="1846"/>
                    <a:pt x="429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20" y="1517"/>
                    <a:pt x="1286" y="1269"/>
                    <a:pt x="1286" y="956"/>
                  </a:cubicBezTo>
                  <a:cubicBezTo>
                    <a:pt x="1286" y="643"/>
                    <a:pt x="1220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1666200" y="1285200"/>
              <a:ext cx="30100" cy="47400"/>
            </a:xfrm>
            <a:custGeom>
              <a:rect b="b" l="l" r="r" t="t"/>
              <a:pathLst>
                <a:path extrusionOk="0" h="1896" w="1204">
                  <a:moveTo>
                    <a:pt x="83" y="0"/>
                  </a:moveTo>
                  <a:lnTo>
                    <a:pt x="83" y="940"/>
                  </a:lnTo>
                  <a:cubicBezTo>
                    <a:pt x="149" y="907"/>
                    <a:pt x="215" y="874"/>
                    <a:pt x="281" y="857"/>
                  </a:cubicBezTo>
                  <a:cubicBezTo>
                    <a:pt x="347" y="841"/>
                    <a:pt x="413" y="841"/>
                    <a:pt x="479" y="841"/>
                  </a:cubicBezTo>
                  <a:cubicBezTo>
                    <a:pt x="627" y="841"/>
                    <a:pt x="742" y="874"/>
                    <a:pt x="825" y="956"/>
                  </a:cubicBezTo>
                  <a:cubicBezTo>
                    <a:pt x="907" y="1022"/>
                    <a:pt x="940" y="1137"/>
                    <a:pt x="940" y="1253"/>
                  </a:cubicBezTo>
                  <a:cubicBezTo>
                    <a:pt x="940" y="1385"/>
                    <a:pt x="907" y="1484"/>
                    <a:pt x="825" y="1566"/>
                  </a:cubicBezTo>
                  <a:cubicBezTo>
                    <a:pt x="742" y="1632"/>
                    <a:pt x="627" y="1681"/>
                    <a:pt x="479" y="1681"/>
                  </a:cubicBezTo>
                  <a:cubicBezTo>
                    <a:pt x="396" y="1681"/>
                    <a:pt x="314" y="1665"/>
                    <a:pt x="231" y="1648"/>
                  </a:cubicBezTo>
                  <a:cubicBezTo>
                    <a:pt x="149" y="1632"/>
                    <a:pt x="67" y="1599"/>
                    <a:pt x="1" y="1549"/>
                  </a:cubicBezTo>
                  <a:lnTo>
                    <a:pt x="1" y="1813"/>
                  </a:lnTo>
                  <a:cubicBezTo>
                    <a:pt x="83" y="1830"/>
                    <a:pt x="165" y="1863"/>
                    <a:pt x="248" y="1863"/>
                  </a:cubicBezTo>
                  <a:cubicBezTo>
                    <a:pt x="330" y="1879"/>
                    <a:pt x="413" y="1896"/>
                    <a:pt x="479" y="1896"/>
                  </a:cubicBezTo>
                  <a:cubicBezTo>
                    <a:pt x="709" y="1896"/>
                    <a:pt x="891" y="1830"/>
                    <a:pt x="1006" y="1731"/>
                  </a:cubicBezTo>
                  <a:cubicBezTo>
                    <a:pt x="1138" y="1615"/>
                    <a:pt x="1204" y="1451"/>
                    <a:pt x="1204" y="1253"/>
                  </a:cubicBezTo>
                  <a:cubicBezTo>
                    <a:pt x="1204" y="1071"/>
                    <a:pt x="1138" y="907"/>
                    <a:pt x="1022" y="791"/>
                  </a:cubicBezTo>
                  <a:cubicBezTo>
                    <a:pt x="891" y="692"/>
                    <a:pt x="726" y="626"/>
                    <a:pt x="528" y="626"/>
                  </a:cubicBezTo>
                  <a:cubicBezTo>
                    <a:pt x="495" y="626"/>
                    <a:pt x="446" y="626"/>
                    <a:pt x="413" y="643"/>
                  </a:cubicBezTo>
                  <a:cubicBezTo>
                    <a:pt x="380" y="643"/>
                    <a:pt x="347" y="659"/>
                    <a:pt x="314" y="659"/>
                  </a:cubicBezTo>
                  <a:lnTo>
                    <a:pt x="314" y="214"/>
                  </a:lnTo>
                  <a:lnTo>
                    <a:pt x="1055" y="214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1964100" y="1284375"/>
              <a:ext cx="32175" cy="48225"/>
            </a:xfrm>
            <a:custGeom>
              <a:rect b="b" l="l" r="r" t="t"/>
              <a:pathLst>
                <a:path extrusionOk="0" h="1929" w="1287">
                  <a:moveTo>
                    <a:pt x="643" y="198"/>
                  </a:moveTo>
                  <a:cubicBezTo>
                    <a:pt x="775" y="198"/>
                    <a:pt x="874" y="264"/>
                    <a:pt x="940" y="396"/>
                  </a:cubicBezTo>
                  <a:cubicBezTo>
                    <a:pt x="1006" y="511"/>
                    <a:pt x="1039" y="709"/>
                    <a:pt x="1039" y="956"/>
                  </a:cubicBezTo>
                  <a:cubicBezTo>
                    <a:pt x="1039" y="1220"/>
                    <a:pt x="1006" y="1401"/>
                    <a:pt x="940" y="1533"/>
                  </a:cubicBezTo>
                  <a:cubicBezTo>
                    <a:pt x="874" y="1665"/>
                    <a:pt x="775" y="1731"/>
                    <a:pt x="643" y="1731"/>
                  </a:cubicBezTo>
                  <a:cubicBezTo>
                    <a:pt x="511" y="1731"/>
                    <a:pt x="413" y="1665"/>
                    <a:pt x="363" y="1533"/>
                  </a:cubicBezTo>
                  <a:cubicBezTo>
                    <a:pt x="297" y="1401"/>
                    <a:pt x="264" y="1220"/>
                    <a:pt x="264" y="956"/>
                  </a:cubicBezTo>
                  <a:cubicBezTo>
                    <a:pt x="264" y="709"/>
                    <a:pt x="297" y="511"/>
                    <a:pt x="363" y="396"/>
                  </a:cubicBezTo>
                  <a:cubicBezTo>
                    <a:pt x="413" y="264"/>
                    <a:pt x="511" y="198"/>
                    <a:pt x="643" y="198"/>
                  </a:cubicBezTo>
                  <a:close/>
                  <a:moveTo>
                    <a:pt x="643" y="0"/>
                  </a:moveTo>
                  <a:cubicBezTo>
                    <a:pt x="445" y="0"/>
                    <a:pt x="281" y="83"/>
                    <a:pt x="165" y="247"/>
                  </a:cubicBezTo>
                  <a:cubicBezTo>
                    <a:pt x="66" y="412"/>
                    <a:pt x="0" y="643"/>
                    <a:pt x="0" y="956"/>
                  </a:cubicBezTo>
                  <a:cubicBezTo>
                    <a:pt x="0" y="1269"/>
                    <a:pt x="66" y="1517"/>
                    <a:pt x="165" y="1681"/>
                  </a:cubicBezTo>
                  <a:cubicBezTo>
                    <a:pt x="281" y="1846"/>
                    <a:pt x="445" y="1929"/>
                    <a:pt x="643" y="1929"/>
                  </a:cubicBezTo>
                  <a:cubicBezTo>
                    <a:pt x="858" y="1929"/>
                    <a:pt x="1006" y="1846"/>
                    <a:pt x="1121" y="1681"/>
                  </a:cubicBezTo>
                  <a:cubicBezTo>
                    <a:pt x="1237" y="1517"/>
                    <a:pt x="1286" y="1269"/>
                    <a:pt x="1286" y="956"/>
                  </a:cubicBezTo>
                  <a:cubicBezTo>
                    <a:pt x="1286" y="643"/>
                    <a:pt x="1237" y="412"/>
                    <a:pt x="1121" y="247"/>
                  </a:cubicBezTo>
                  <a:cubicBezTo>
                    <a:pt x="1006" y="83"/>
                    <a:pt x="858" y="0"/>
                    <a:pt x="6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48"/>
            <p:cNvSpPr/>
            <p:nvPr/>
          </p:nvSpPr>
          <p:spPr>
            <a:xfrm>
              <a:off x="2004900" y="1284375"/>
              <a:ext cx="32150" cy="48225"/>
            </a:xfrm>
            <a:custGeom>
              <a:rect b="b" l="l" r="r" t="t"/>
              <a:pathLst>
                <a:path extrusionOk="0" h="1929" w="1286">
                  <a:moveTo>
                    <a:pt x="659" y="857"/>
                  </a:moveTo>
                  <a:cubicBezTo>
                    <a:pt x="775" y="857"/>
                    <a:pt x="857" y="907"/>
                    <a:pt x="923" y="973"/>
                  </a:cubicBezTo>
                  <a:cubicBezTo>
                    <a:pt x="989" y="1055"/>
                    <a:pt x="1022" y="1154"/>
                    <a:pt x="1022" y="1286"/>
                  </a:cubicBezTo>
                  <a:cubicBezTo>
                    <a:pt x="1022" y="1418"/>
                    <a:pt x="989" y="1533"/>
                    <a:pt x="923" y="1615"/>
                  </a:cubicBezTo>
                  <a:cubicBezTo>
                    <a:pt x="857" y="1681"/>
                    <a:pt x="775" y="1731"/>
                    <a:pt x="659" y="1731"/>
                  </a:cubicBezTo>
                  <a:cubicBezTo>
                    <a:pt x="544" y="1731"/>
                    <a:pt x="462" y="1681"/>
                    <a:pt x="396" y="1615"/>
                  </a:cubicBezTo>
                  <a:cubicBezTo>
                    <a:pt x="330" y="1533"/>
                    <a:pt x="297" y="1418"/>
                    <a:pt x="297" y="1286"/>
                  </a:cubicBezTo>
                  <a:cubicBezTo>
                    <a:pt x="297" y="1154"/>
                    <a:pt x="330" y="1055"/>
                    <a:pt x="396" y="973"/>
                  </a:cubicBezTo>
                  <a:cubicBezTo>
                    <a:pt x="462" y="907"/>
                    <a:pt x="544" y="857"/>
                    <a:pt x="659" y="857"/>
                  </a:cubicBezTo>
                  <a:close/>
                  <a:moveTo>
                    <a:pt x="775" y="0"/>
                  </a:moveTo>
                  <a:cubicBezTo>
                    <a:pt x="528" y="0"/>
                    <a:pt x="346" y="83"/>
                    <a:pt x="214" y="264"/>
                  </a:cubicBezTo>
                  <a:cubicBezTo>
                    <a:pt x="66" y="429"/>
                    <a:pt x="0" y="676"/>
                    <a:pt x="0" y="956"/>
                  </a:cubicBezTo>
                  <a:cubicBezTo>
                    <a:pt x="0" y="1269"/>
                    <a:pt x="50" y="1517"/>
                    <a:pt x="165" y="1681"/>
                  </a:cubicBezTo>
                  <a:cubicBezTo>
                    <a:pt x="280" y="1846"/>
                    <a:pt x="445" y="1929"/>
                    <a:pt x="659" y="1929"/>
                  </a:cubicBezTo>
                  <a:cubicBezTo>
                    <a:pt x="841" y="1929"/>
                    <a:pt x="1005" y="1863"/>
                    <a:pt x="1104" y="1747"/>
                  </a:cubicBezTo>
                  <a:cubicBezTo>
                    <a:pt x="1220" y="1632"/>
                    <a:pt x="1286" y="1484"/>
                    <a:pt x="1286" y="1286"/>
                  </a:cubicBezTo>
                  <a:cubicBezTo>
                    <a:pt x="1286" y="1104"/>
                    <a:pt x="1220" y="940"/>
                    <a:pt x="1121" y="824"/>
                  </a:cubicBezTo>
                  <a:cubicBezTo>
                    <a:pt x="1005" y="725"/>
                    <a:pt x="857" y="659"/>
                    <a:pt x="676" y="659"/>
                  </a:cubicBezTo>
                  <a:cubicBezTo>
                    <a:pt x="593" y="659"/>
                    <a:pt x="511" y="676"/>
                    <a:pt x="429" y="725"/>
                  </a:cubicBezTo>
                  <a:cubicBezTo>
                    <a:pt x="363" y="758"/>
                    <a:pt x="297" y="808"/>
                    <a:pt x="247" y="890"/>
                  </a:cubicBezTo>
                  <a:cubicBezTo>
                    <a:pt x="264" y="659"/>
                    <a:pt x="313" y="495"/>
                    <a:pt x="396" y="379"/>
                  </a:cubicBezTo>
                  <a:cubicBezTo>
                    <a:pt x="495" y="264"/>
                    <a:pt x="610" y="214"/>
                    <a:pt x="775" y="214"/>
                  </a:cubicBezTo>
                  <a:cubicBezTo>
                    <a:pt x="841" y="214"/>
                    <a:pt x="907" y="214"/>
                    <a:pt x="973" y="231"/>
                  </a:cubicBezTo>
                  <a:cubicBezTo>
                    <a:pt x="1038" y="247"/>
                    <a:pt x="1088" y="280"/>
                    <a:pt x="1154" y="297"/>
                  </a:cubicBezTo>
                  <a:lnTo>
                    <a:pt x="1154" y="83"/>
                  </a:lnTo>
                  <a:cubicBezTo>
                    <a:pt x="1088" y="50"/>
                    <a:pt x="1022" y="33"/>
                    <a:pt x="956" y="17"/>
                  </a:cubicBezTo>
                  <a:cubicBezTo>
                    <a:pt x="890" y="0"/>
                    <a:pt x="824" y="0"/>
                    <a:pt x="7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48"/>
            <p:cNvSpPr/>
            <p:nvPr/>
          </p:nvSpPr>
          <p:spPr>
            <a:xfrm>
              <a:off x="2303600" y="1284375"/>
              <a:ext cx="31750" cy="48225"/>
            </a:xfrm>
            <a:custGeom>
              <a:rect b="b" l="l" r="r" t="t"/>
              <a:pathLst>
                <a:path extrusionOk="0" h="1929" w="1270">
                  <a:moveTo>
                    <a:pt x="627" y="198"/>
                  </a:moveTo>
                  <a:cubicBezTo>
                    <a:pt x="759" y="198"/>
                    <a:pt x="858" y="264"/>
                    <a:pt x="924" y="396"/>
                  </a:cubicBezTo>
                  <a:cubicBezTo>
                    <a:pt x="990" y="511"/>
                    <a:pt x="1023" y="709"/>
                    <a:pt x="1023" y="956"/>
                  </a:cubicBezTo>
                  <a:cubicBezTo>
                    <a:pt x="1023" y="1220"/>
                    <a:pt x="990" y="1401"/>
                    <a:pt x="924" y="1533"/>
                  </a:cubicBezTo>
                  <a:cubicBezTo>
                    <a:pt x="858" y="1665"/>
                    <a:pt x="759" y="1731"/>
                    <a:pt x="627" y="1731"/>
                  </a:cubicBezTo>
                  <a:cubicBezTo>
                    <a:pt x="512" y="1731"/>
                    <a:pt x="413" y="1665"/>
                    <a:pt x="347" y="1533"/>
                  </a:cubicBezTo>
                  <a:cubicBezTo>
                    <a:pt x="281" y="1401"/>
                    <a:pt x="248" y="1220"/>
                    <a:pt x="248" y="956"/>
                  </a:cubicBezTo>
                  <a:cubicBezTo>
                    <a:pt x="248" y="709"/>
                    <a:pt x="281" y="511"/>
                    <a:pt x="347" y="396"/>
                  </a:cubicBezTo>
                  <a:cubicBezTo>
                    <a:pt x="413" y="264"/>
                    <a:pt x="512" y="198"/>
                    <a:pt x="627" y="198"/>
                  </a:cubicBezTo>
                  <a:close/>
                  <a:moveTo>
                    <a:pt x="627" y="0"/>
                  </a:moveTo>
                  <a:cubicBezTo>
                    <a:pt x="429" y="0"/>
                    <a:pt x="265" y="83"/>
                    <a:pt x="149" y="247"/>
                  </a:cubicBezTo>
                  <a:cubicBezTo>
                    <a:pt x="50" y="412"/>
                    <a:pt x="1" y="643"/>
                    <a:pt x="1" y="956"/>
                  </a:cubicBezTo>
                  <a:cubicBezTo>
                    <a:pt x="1" y="1269"/>
                    <a:pt x="50" y="1517"/>
                    <a:pt x="149" y="1681"/>
                  </a:cubicBezTo>
                  <a:cubicBezTo>
                    <a:pt x="265" y="1846"/>
                    <a:pt x="429" y="1929"/>
                    <a:pt x="627" y="1929"/>
                  </a:cubicBezTo>
                  <a:cubicBezTo>
                    <a:pt x="841" y="1929"/>
                    <a:pt x="1006" y="1846"/>
                    <a:pt x="1105" y="1681"/>
                  </a:cubicBezTo>
                  <a:cubicBezTo>
                    <a:pt x="1221" y="1517"/>
                    <a:pt x="1270" y="1269"/>
                    <a:pt x="1270" y="956"/>
                  </a:cubicBezTo>
                  <a:cubicBezTo>
                    <a:pt x="1270" y="643"/>
                    <a:pt x="1221" y="412"/>
                    <a:pt x="1105" y="247"/>
                  </a:cubicBezTo>
                  <a:cubicBezTo>
                    <a:pt x="1006" y="83"/>
                    <a:pt x="841" y="0"/>
                    <a:pt x="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2344825" y="1285200"/>
              <a:ext cx="29675" cy="46175"/>
            </a:xfrm>
            <a:custGeom>
              <a:rect b="b" l="l" r="r" t="t"/>
              <a:pathLst>
                <a:path extrusionOk="0" h="1847" w="1187">
                  <a:moveTo>
                    <a:pt x="0" y="0"/>
                  </a:moveTo>
                  <a:lnTo>
                    <a:pt x="0" y="214"/>
                  </a:lnTo>
                  <a:lnTo>
                    <a:pt x="890" y="214"/>
                  </a:lnTo>
                  <a:lnTo>
                    <a:pt x="264" y="1846"/>
                  </a:lnTo>
                  <a:lnTo>
                    <a:pt x="511" y="1846"/>
                  </a:lnTo>
                  <a:lnTo>
                    <a:pt x="1187" y="116"/>
                  </a:lnTo>
                  <a:lnTo>
                    <a:pt x="11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3" name="Google Shape;1493;p48"/>
          <p:cNvGrpSpPr/>
          <p:nvPr/>
        </p:nvGrpSpPr>
        <p:grpSpPr>
          <a:xfrm>
            <a:off x="956142" y="2622957"/>
            <a:ext cx="2775360" cy="866564"/>
            <a:chOff x="3115300" y="906125"/>
            <a:chExt cx="1802650" cy="562850"/>
          </a:xfrm>
        </p:grpSpPr>
        <p:sp>
          <p:nvSpPr>
            <p:cNvPr id="1494" name="Google Shape;1494;p48"/>
            <p:cNvSpPr/>
            <p:nvPr/>
          </p:nvSpPr>
          <p:spPr>
            <a:xfrm>
              <a:off x="31375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199" y="1039"/>
                    <a:pt x="182" y="890"/>
                    <a:pt x="182" y="709"/>
                  </a:cubicBezTo>
                  <a:cubicBezTo>
                    <a:pt x="182" y="511"/>
                    <a:pt x="199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31692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48"/>
            <p:cNvSpPr/>
            <p:nvPr/>
          </p:nvSpPr>
          <p:spPr>
            <a:xfrm>
              <a:off x="330277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48"/>
            <p:cNvSpPr/>
            <p:nvPr/>
          </p:nvSpPr>
          <p:spPr>
            <a:xfrm>
              <a:off x="3332850" y="1433525"/>
              <a:ext cx="21450" cy="34625"/>
            </a:xfrm>
            <a:custGeom>
              <a:rect b="b" l="l" r="r" t="t"/>
              <a:pathLst>
                <a:path extrusionOk="0" h="1385" w="858">
                  <a:moveTo>
                    <a:pt x="396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66"/>
                    <a:pt x="1" y="83"/>
                  </a:cubicBezTo>
                  <a:lnTo>
                    <a:pt x="1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79" y="149"/>
                    <a:pt x="545" y="182"/>
                    <a:pt x="594" y="215"/>
                  </a:cubicBezTo>
                  <a:cubicBezTo>
                    <a:pt x="644" y="264"/>
                    <a:pt x="660" y="330"/>
                    <a:pt x="660" y="396"/>
                  </a:cubicBezTo>
                  <a:cubicBezTo>
                    <a:pt x="660" y="445"/>
                    <a:pt x="660" y="495"/>
                    <a:pt x="627" y="528"/>
                  </a:cubicBezTo>
                  <a:cubicBezTo>
                    <a:pt x="611" y="577"/>
                    <a:pt x="561" y="643"/>
                    <a:pt x="512" y="709"/>
                  </a:cubicBezTo>
                  <a:cubicBezTo>
                    <a:pt x="479" y="742"/>
                    <a:pt x="396" y="824"/>
                    <a:pt x="281" y="940"/>
                  </a:cubicBezTo>
                  <a:cubicBezTo>
                    <a:pt x="166" y="1055"/>
                    <a:pt x="67" y="1154"/>
                    <a:pt x="1" y="1236"/>
                  </a:cubicBezTo>
                  <a:lnTo>
                    <a:pt x="1" y="1385"/>
                  </a:lnTo>
                  <a:lnTo>
                    <a:pt x="858" y="1385"/>
                  </a:lnTo>
                  <a:lnTo>
                    <a:pt x="858" y="1236"/>
                  </a:lnTo>
                  <a:lnTo>
                    <a:pt x="215" y="1236"/>
                  </a:lnTo>
                  <a:cubicBezTo>
                    <a:pt x="363" y="1072"/>
                    <a:pt x="479" y="956"/>
                    <a:pt x="561" y="874"/>
                  </a:cubicBezTo>
                  <a:cubicBezTo>
                    <a:pt x="644" y="791"/>
                    <a:pt x="693" y="742"/>
                    <a:pt x="710" y="726"/>
                  </a:cubicBezTo>
                  <a:cubicBezTo>
                    <a:pt x="759" y="660"/>
                    <a:pt x="792" y="594"/>
                    <a:pt x="825" y="544"/>
                  </a:cubicBezTo>
                  <a:cubicBezTo>
                    <a:pt x="841" y="495"/>
                    <a:pt x="858" y="445"/>
                    <a:pt x="858" y="379"/>
                  </a:cubicBezTo>
                  <a:cubicBezTo>
                    <a:pt x="858" y="264"/>
                    <a:pt x="808" y="182"/>
                    <a:pt x="726" y="99"/>
                  </a:cubicBezTo>
                  <a:cubicBezTo>
                    <a:pt x="644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34519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4" y="198"/>
                    <a:pt x="677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7" y="1121"/>
                  </a:cubicBezTo>
                  <a:cubicBezTo>
                    <a:pt x="644" y="1220"/>
                    <a:pt x="561" y="1269"/>
                    <a:pt x="462" y="1269"/>
                  </a:cubicBezTo>
                  <a:cubicBezTo>
                    <a:pt x="380" y="1269"/>
                    <a:pt x="298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8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9" y="1352"/>
                    <a:pt x="314" y="1418"/>
                    <a:pt x="462" y="1418"/>
                  </a:cubicBezTo>
                  <a:cubicBezTo>
                    <a:pt x="627" y="1418"/>
                    <a:pt x="743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3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48"/>
            <p:cNvSpPr/>
            <p:nvPr/>
          </p:nvSpPr>
          <p:spPr>
            <a:xfrm>
              <a:off x="3482025" y="1433525"/>
              <a:ext cx="22675" cy="35450"/>
            </a:xfrm>
            <a:custGeom>
              <a:rect b="b" l="l" r="r" t="t"/>
              <a:pathLst>
                <a:path extrusionOk="0" h="1418" w="907">
                  <a:moveTo>
                    <a:pt x="412" y="0"/>
                  </a:moveTo>
                  <a:cubicBezTo>
                    <a:pt x="363" y="0"/>
                    <a:pt x="297" y="0"/>
                    <a:pt x="247" y="17"/>
                  </a:cubicBezTo>
                  <a:cubicBezTo>
                    <a:pt x="181" y="17"/>
                    <a:pt x="115" y="33"/>
                    <a:pt x="49" y="50"/>
                  </a:cubicBezTo>
                  <a:lnTo>
                    <a:pt x="49" y="215"/>
                  </a:lnTo>
                  <a:cubicBezTo>
                    <a:pt x="115" y="198"/>
                    <a:pt x="181" y="182"/>
                    <a:pt x="231" y="165"/>
                  </a:cubicBezTo>
                  <a:cubicBezTo>
                    <a:pt x="297" y="165"/>
                    <a:pt x="346" y="149"/>
                    <a:pt x="396" y="149"/>
                  </a:cubicBezTo>
                  <a:cubicBezTo>
                    <a:pt x="494" y="149"/>
                    <a:pt x="560" y="165"/>
                    <a:pt x="610" y="215"/>
                  </a:cubicBezTo>
                  <a:cubicBezTo>
                    <a:pt x="659" y="248"/>
                    <a:pt x="692" y="297"/>
                    <a:pt x="692" y="363"/>
                  </a:cubicBezTo>
                  <a:cubicBezTo>
                    <a:pt x="692" y="445"/>
                    <a:pt x="659" y="495"/>
                    <a:pt x="610" y="528"/>
                  </a:cubicBezTo>
                  <a:cubicBezTo>
                    <a:pt x="560" y="561"/>
                    <a:pt x="494" y="577"/>
                    <a:pt x="412" y="577"/>
                  </a:cubicBezTo>
                  <a:lnTo>
                    <a:pt x="231" y="577"/>
                  </a:lnTo>
                  <a:lnTo>
                    <a:pt x="231" y="726"/>
                  </a:lnTo>
                  <a:lnTo>
                    <a:pt x="396" y="726"/>
                  </a:lnTo>
                  <a:cubicBezTo>
                    <a:pt x="494" y="726"/>
                    <a:pt x="577" y="759"/>
                    <a:pt x="626" y="808"/>
                  </a:cubicBezTo>
                  <a:cubicBezTo>
                    <a:pt x="692" y="841"/>
                    <a:pt x="709" y="907"/>
                    <a:pt x="709" y="989"/>
                  </a:cubicBezTo>
                  <a:cubicBezTo>
                    <a:pt x="709" y="1072"/>
                    <a:pt x="692" y="1138"/>
                    <a:pt x="626" y="1187"/>
                  </a:cubicBezTo>
                  <a:cubicBezTo>
                    <a:pt x="560" y="1236"/>
                    <a:pt x="478" y="1253"/>
                    <a:pt x="363" y="1253"/>
                  </a:cubicBezTo>
                  <a:cubicBezTo>
                    <a:pt x="297" y="1253"/>
                    <a:pt x="231" y="1253"/>
                    <a:pt x="165" y="1236"/>
                  </a:cubicBezTo>
                  <a:cubicBezTo>
                    <a:pt x="115" y="1220"/>
                    <a:pt x="49" y="1204"/>
                    <a:pt x="0" y="1171"/>
                  </a:cubicBezTo>
                  <a:lnTo>
                    <a:pt x="0" y="1352"/>
                  </a:lnTo>
                  <a:cubicBezTo>
                    <a:pt x="66" y="1368"/>
                    <a:pt x="132" y="1385"/>
                    <a:pt x="198" y="1401"/>
                  </a:cubicBezTo>
                  <a:cubicBezTo>
                    <a:pt x="247" y="1401"/>
                    <a:pt x="313" y="1418"/>
                    <a:pt x="363" y="1418"/>
                  </a:cubicBezTo>
                  <a:cubicBezTo>
                    <a:pt x="544" y="1418"/>
                    <a:pt x="676" y="1368"/>
                    <a:pt x="758" y="1302"/>
                  </a:cubicBezTo>
                  <a:cubicBezTo>
                    <a:pt x="857" y="1220"/>
                    <a:pt x="906" y="1121"/>
                    <a:pt x="906" y="989"/>
                  </a:cubicBezTo>
                  <a:cubicBezTo>
                    <a:pt x="906" y="907"/>
                    <a:pt x="874" y="824"/>
                    <a:pt x="824" y="775"/>
                  </a:cubicBezTo>
                  <a:cubicBezTo>
                    <a:pt x="775" y="709"/>
                    <a:pt x="709" y="676"/>
                    <a:pt x="626" y="643"/>
                  </a:cubicBezTo>
                  <a:cubicBezTo>
                    <a:pt x="692" y="627"/>
                    <a:pt x="758" y="594"/>
                    <a:pt x="808" y="544"/>
                  </a:cubicBezTo>
                  <a:cubicBezTo>
                    <a:pt x="841" y="495"/>
                    <a:pt x="874" y="429"/>
                    <a:pt x="874" y="346"/>
                  </a:cubicBezTo>
                  <a:cubicBezTo>
                    <a:pt x="874" y="248"/>
                    <a:pt x="824" y="165"/>
                    <a:pt x="742" y="99"/>
                  </a:cubicBezTo>
                  <a:cubicBezTo>
                    <a:pt x="659" y="33"/>
                    <a:pt x="560" y="0"/>
                    <a:pt x="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48"/>
            <p:cNvSpPr/>
            <p:nvPr/>
          </p:nvSpPr>
          <p:spPr>
            <a:xfrm>
              <a:off x="36118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48"/>
            <p:cNvSpPr/>
            <p:nvPr/>
          </p:nvSpPr>
          <p:spPr>
            <a:xfrm>
              <a:off x="3640650" y="1433925"/>
              <a:ext cx="24750" cy="34225"/>
            </a:xfrm>
            <a:custGeom>
              <a:rect b="b" l="l" r="r" t="t"/>
              <a:pathLst>
                <a:path extrusionOk="0" h="1369" w="990">
                  <a:moveTo>
                    <a:pt x="610" y="166"/>
                  </a:moveTo>
                  <a:lnTo>
                    <a:pt x="610" y="891"/>
                  </a:lnTo>
                  <a:lnTo>
                    <a:pt x="149" y="891"/>
                  </a:lnTo>
                  <a:lnTo>
                    <a:pt x="610" y="166"/>
                  </a:lnTo>
                  <a:close/>
                  <a:moveTo>
                    <a:pt x="561" y="1"/>
                  </a:moveTo>
                  <a:lnTo>
                    <a:pt x="0" y="874"/>
                  </a:lnTo>
                  <a:lnTo>
                    <a:pt x="0" y="1056"/>
                  </a:lnTo>
                  <a:lnTo>
                    <a:pt x="610" y="1056"/>
                  </a:lnTo>
                  <a:lnTo>
                    <a:pt x="610" y="1369"/>
                  </a:lnTo>
                  <a:lnTo>
                    <a:pt x="808" y="1369"/>
                  </a:lnTo>
                  <a:lnTo>
                    <a:pt x="808" y="1056"/>
                  </a:lnTo>
                  <a:lnTo>
                    <a:pt x="989" y="1056"/>
                  </a:lnTo>
                  <a:lnTo>
                    <a:pt x="989" y="891"/>
                  </a:lnTo>
                  <a:lnTo>
                    <a:pt x="808" y="891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48"/>
            <p:cNvSpPr/>
            <p:nvPr/>
          </p:nvSpPr>
          <p:spPr>
            <a:xfrm>
              <a:off x="375065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27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27" y="1220"/>
                    <a:pt x="561" y="1269"/>
                    <a:pt x="462" y="1269"/>
                  </a:cubicBezTo>
                  <a:cubicBezTo>
                    <a:pt x="363" y="1269"/>
                    <a:pt x="297" y="1220"/>
                    <a:pt x="248" y="1121"/>
                  </a:cubicBezTo>
                  <a:cubicBezTo>
                    <a:pt x="198" y="1039"/>
                    <a:pt x="182" y="890"/>
                    <a:pt x="182" y="709"/>
                  </a:cubicBezTo>
                  <a:cubicBezTo>
                    <a:pt x="182" y="511"/>
                    <a:pt x="198" y="379"/>
                    <a:pt x="248" y="281"/>
                  </a:cubicBezTo>
                  <a:cubicBezTo>
                    <a:pt x="297" y="198"/>
                    <a:pt x="363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11" y="1418"/>
                    <a:pt x="726" y="1352"/>
                    <a:pt x="808" y="1236"/>
                  </a:cubicBezTo>
                  <a:cubicBezTo>
                    <a:pt x="891" y="1105"/>
                    <a:pt x="940" y="940"/>
                    <a:pt x="940" y="709"/>
                  </a:cubicBezTo>
                  <a:cubicBezTo>
                    <a:pt x="940" y="478"/>
                    <a:pt x="891" y="297"/>
                    <a:pt x="808" y="182"/>
                  </a:cubicBezTo>
                  <a:cubicBezTo>
                    <a:pt x="726" y="66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48"/>
            <p:cNvSpPr/>
            <p:nvPr/>
          </p:nvSpPr>
          <p:spPr>
            <a:xfrm>
              <a:off x="3780725" y="1433925"/>
              <a:ext cx="22275" cy="35050"/>
            </a:xfrm>
            <a:custGeom>
              <a:rect b="b" l="l" r="r" t="t"/>
              <a:pathLst>
                <a:path extrusionOk="0" h="1402" w="891">
                  <a:moveTo>
                    <a:pt x="67" y="1"/>
                  </a:moveTo>
                  <a:lnTo>
                    <a:pt x="67" y="693"/>
                  </a:lnTo>
                  <a:cubicBezTo>
                    <a:pt x="116" y="660"/>
                    <a:pt x="166" y="644"/>
                    <a:pt x="215" y="644"/>
                  </a:cubicBezTo>
                  <a:cubicBezTo>
                    <a:pt x="265" y="627"/>
                    <a:pt x="314" y="627"/>
                    <a:pt x="363" y="627"/>
                  </a:cubicBezTo>
                  <a:cubicBezTo>
                    <a:pt x="462" y="627"/>
                    <a:pt x="545" y="644"/>
                    <a:pt x="611" y="710"/>
                  </a:cubicBezTo>
                  <a:cubicBezTo>
                    <a:pt x="660" y="759"/>
                    <a:pt x="693" y="841"/>
                    <a:pt x="693" y="924"/>
                  </a:cubicBezTo>
                  <a:cubicBezTo>
                    <a:pt x="693" y="1023"/>
                    <a:pt x="660" y="1105"/>
                    <a:pt x="611" y="1155"/>
                  </a:cubicBezTo>
                  <a:cubicBezTo>
                    <a:pt x="545" y="1220"/>
                    <a:pt x="462" y="1237"/>
                    <a:pt x="363" y="1237"/>
                  </a:cubicBezTo>
                  <a:cubicBezTo>
                    <a:pt x="298" y="1237"/>
                    <a:pt x="232" y="1237"/>
                    <a:pt x="166" y="1220"/>
                  </a:cubicBezTo>
                  <a:cubicBezTo>
                    <a:pt x="116" y="1204"/>
                    <a:pt x="50" y="1188"/>
                    <a:pt x="1" y="1155"/>
                  </a:cubicBezTo>
                  <a:lnTo>
                    <a:pt x="1" y="1336"/>
                  </a:lnTo>
                  <a:cubicBezTo>
                    <a:pt x="67" y="1352"/>
                    <a:pt x="133" y="1369"/>
                    <a:pt x="182" y="1385"/>
                  </a:cubicBezTo>
                  <a:cubicBezTo>
                    <a:pt x="248" y="1385"/>
                    <a:pt x="298" y="1402"/>
                    <a:pt x="363" y="1402"/>
                  </a:cubicBezTo>
                  <a:cubicBezTo>
                    <a:pt x="528" y="1402"/>
                    <a:pt x="660" y="1352"/>
                    <a:pt x="742" y="1270"/>
                  </a:cubicBezTo>
                  <a:cubicBezTo>
                    <a:pt x="841" y="1188"/>
                    <a:pt x="891" y="1072"/>
                    <a:pt x="891" y="924"/>
                  </a:cubicBezTo>
                  <a:cubicBezTo>
                    <a:pt x="891" y="792"/>
                    <a:pt x="841" y="677"/>
                    <a:pt x="742" y="594"/>
                  </a:cubicBezTo>
                  <a:cubicBezTo>
                    <a:pt x="660" y="512"/>
                    <a:pt x="545" y="462"/>
                    <a:pt x="396" y="462"/>
                  </a:cubicBezTo>
                  <a:cubicBezTo>
                    <a:pt x="363" y="462"/>
                    <a:pt x="330" y="479"/>
                    <a:pt x="314" y="479"/>
                  </a:cubicBezTo>
                  <a:cubicBezTo>
                    <a:pt x="281" y="479"/>
                    <a:pt x="248" y="479"/>
                    <a:pt x="232" y="495"/>
                  </a:cubicBezTo>
                  <a:lnTo>
                    <a:pt x="232" y="166"/>
                  </a:lnTo>
                  <a:lnTo>
                    <a:pt x="775" y="166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48"/>
            <p:cNvSpPr/>
            <p:nvPr/>
          </p:nvSpPr>
          <p:spPr>
            <a:xfrm>
              <a:off x="3905175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61" y="149"/>
                    <a:pt x="626" y="198"/>
                    <a:pt x="676" y="281"/>
                  </a:cubicBezTo>
                  <a:cubicBezTo>
                    <a:pt x="725" y="379"/>
                    <a:pt x="758" y="511"/>
                    <a:pt x="758" y="709"/>
                  </a:cubicBezTo>
                  <a:cubicBezTo>
                    <a:pt x="758" y="890"/>
                    <a:pt x="725" y="1039"/>
                    <a:pt x="676" y="1121"/>
                  </a:cubicBezTo>
                  <a:cubicBezTo>
                    <a:pt x="626" y="1220"/>
                    <a:pt x="561" y="1269"/>
                    <a:pt x="462" y="1269"/>
                  </a:cubicBezTo>
                  <a:cubicBezTo>
                    <a:pt x="379" y="1269"/>
                    <a:pt x="297" y="1220"/>
                    <a:pt x="247" y="1121"/>
                  </a:cubicBezTo>
                  <a:cubicBezTo>
                    <a:pt x="198" y="1039"/>
                    <a:pt x="181" y="890"/>
                    <a:pt x="181" y="709"/>
                  </a:cubicBezTo>
                  <a:cubicBezTo>
                    <a:pt x="181" y="511"/>
                    <a:pt x="198" y="379"/>
                    <a:pt x="247" y="281"/>
                  </a:cubicBezTo>
                  <a:cubicBezTo>
                    <a:pt x="297" y="198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3" y="0"/>
                    <a:pt x="198" y="66"/>
                    <a:pt x="116" y="182"/>
                  </a:cubicBezTo>
                  <a:cubicBezTo>
                    <a:pt x="33" y="297"/>
                    <a:pt x="0" y="478"/>
                    <a:pt x="0" y="709"/>
                  </a:cubicBezTo>
                  <a:cubicBezTo>
                    <a:pt x="0" y="940"/>
                    <a:pt x="33" y="1105"/>
                    <a:pt x="116" y="1236"/>
                  </a:cubicBezTo>
                  <a:cubicBezTo>
                    <a:pt x="198" y="1352"/>
                    <a:pt x="313" y="1418"/>
                    <a:pt x="462" y="1418"/>
                  </a:cubicBezTo>
                  <a:cubicBezTo>
                    <a:pt x="626" y="1418"/>
                    <a:pt x="742" y="1352"/>
                    <a:pt x="808" y="1236"/>
                  </a:cubicBezTo>
                  <a:cubicBezTo>
                    <a:pt x="890" y="1105"/>
                    <a:pt x="940" y="940"/>
                    <a:pt x="940" y="709"/>
                  </a:cubicBezTo>
                  <a:cubicBezTo>
                    <a:pt x="940" y="478"/>
                    <a:pt x="890" y="297"/>
                    <a:pt x="808" y="182"/>
                  </a:cubicBezTo>
                  <a:cubicBezTo>
                    <a:pt x="742" y="66"/>
                    <a:pt x="626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3934825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95" y="627"/>
                  </a:moveTo>
                  <a:cubicBezTo>
                    <a:pt x="578" y="627"/>
                    <a:pt x="644" y="660"/>
                    <a:pt x="693" y="709"/>
                  </a:cubicBezTo>
                  <a:cubicBezTo>
                    <a:pt x="742" y="775"/>
                    <a:pt x="759" y="857"/>
                    <a:pt x="759" y="940"/>
                  </a:cubicBezTo>
                  <a:cubicBezTo>
                    <a:pt x="759" y="1039"/>
                    <a:pt x="742" y="1121"/>
                    <a:pt x="693" y="1187"/>
                  </a:cubicBezTo>
                  <a:cubicBezTo>
                    <a:pt x="644" y="1236"/>
                    <a:pt x="578" y="1269"/>
                    <a:pt x="495" y="1269"/>
                  </a:cubicBezTo>
                  <a:cubicBezTo>
                    <a:pt x="413" y="1269"/>
                    <a:pt x="347" y="1236"/>
                    <a:pt x="297" y="1187"/>
                  </a:cubicBezTo>
                  <a:cubicBezTo>
                    <a:pt x="248" y="1121"/>
                    <a:pt x="232" y="1039"/>
                    <a:pt x="232" y="940"/>
                  </a:cubicBezTo>
                  <a:cubicBezTo>
                    <a:pt x="232" y="857"/>
                    <a:pt x="248" y="775"/>
                    <a:pt x="297" y="709"/>
                  </a:cubicBezTo>
                  <a:cubicBezTo>
                    <a:pt x="347" y="660"/>
                    <a:pt x="413" y="627"/>
                    <a:pt x="495" y="627"/>
                  </a:cubicBezTo>
                  <a:close/>
                  <a:moveTo>
                    <a:pt x="578" y="0"/>
                  </a:moveTo>
                  <a:cubicBezTo>
                    <a:pt x="396" y="0"/>
                    <a:pt x="264" y="66"/>
                    <a:pt x="166" y="198"/>
                  </a:cubicBezTo>
                  <a:cubicBezTo>
                    <a:pt x="50" y="314"/>
                    <a:pt x="1" y="495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95" y="1418"/>
                  </a:cubicBezTo>
                  <a:cubicBezTo>
                    <a:pt x="627" y="1418"/>
                    <a:pt x="742" y="1368"/>
                    <a:pt x="825" y="1286"/>
                  </a:cubicBezTo>
                  <a:cubicBezTo>
                    <a:pt x="907" y="1204"/>
                    <a:pt x="940" y="1088"/>
                    <a:pt x="940" y="940"/>
                  </a:cubicBezTo>
                  <a:cubicBezTo>
                    <a:pt x="940" y="808"/>
                    <a:pt x="907" y="693"/>
                    <a:pt x="825" y="610"/>
                  </a:cubicBezTo>
                  <a:cubicBezTo>
                    <a:pt x="742" y="528"/>
                    <a:pt x="644" y="478"/>
                    <a:pt x="512" y="478"/>
                  </a:cubicBezTo>
                  <a:cubicBezTo>
                    <a:pt x="446" y="478"/>
                    <a:pt x="380" y="495"/>
                    <a:pt x="330" y="528"/>
                  </a:cubicBezTo>
                  <a:cubicBezTo>
                    <a:pt x="264" y="561"/>
                    <a:pt x="232" y="594"/>
                    <a:pt x="182" y="643"/>
                  </a:cubicBezTo>
                  <a:cubicBezTo>
                    <a:pt x="199" y="478"/>
                    <a:pt x="232" y="363"/>
                    <a:pt x="297" y="281"/>
                  </a:cubicBezTo>
                  <a:cubicBezTo>
                    <a:pt x="363" y="198"/>
                    <a:pt x="462" y="149"/>
                    <a:pt x="578" y="149"/>
                  </a:cubicBezTo>
                  <a:cubicBezTo>
                    <a:pt x="627" y="149"/>
                    <a:pt x="677" y="165"/>
                    <a:pt x="726" y="165"/>
                  </a:cubicBezTo>
                  <a:cubicBezTo>
                    <a:pt x="759" y="182"/>
                    <a:pt x="808" y="198"/>
                    <a:pt x="858" y="215"/>
                  </a:cubicBezTo>
                  <a:lnTo>
                    <a:pt x="858" y="50"/>
                  </a:lnTo>
                  <a:cubicBezTo>
                    <a:pt x="808" y="33"/>
                    <a:pt x="759" y="17"/>
                    <a:pt x="709" y="17"/>
                  </a:cubicBezTo>
                  <a:cubicBezTo>
                    <a:pt x="660" y="0"/>
                    <a:pt x="611" y="0"/>
                    <a:pt x="5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091400" y="1433525"/>
              <a:ext cx="23525" cy="35450"/>
            </a:xfrm>
            <a:custGeom>
              <a:rect b="b" l="l" r="r" t="t"/>
              <a:pathLst>
                <a:path extrusionOk="0" h="1418" w="941">
                  <a:moveTo>
                    <a:pt x="462" y="149"/>
                  </a:moveTo>
                  <a:cubicBezTo>
                    <a:pt x="561" y="149"/>
                    <a:pt x="643" y="198"/>
                    <a:pt x="676" y="281"/>
                  </a:cubicBezTo>
                  <a:cubicBezTo>
                    <a:pt x="726" y="379"/>
                    <a:pt x="759" y="511"/>
                    <a:pt x="759" y="709"/>
                  </a:cubicBezTo>
                  <a:cubicBezTo>
                    <a:pt x="759" y="890"/>
                    <a:pt x="726" y="1039"/>
                    <a:pt x="676" y="1121"/>
                  </a:cubicBezTo>
                  <a:cubicBezTo>
                    <a:pt x="643" y="1220"/>
                    <a:pt x="561" y="1269"/>
                    <a:pt x="462" y="1269"/>
                  </a:cubicBezTo>
                  <a:cubicBezTo>
                    <a:pt x="380" y="1269"/>
                    <a:pt x="297" y="1220"/>
                    <a:pt x="248" y="1121"/>
                  </a:cubicBezTo>
                  <a:cubicBezTo>
                    <a:pt x="215" y="1039"/>
                    <a:pt x="182" y="890"/>
                    <a:pt x="182" y="709"/>
                  </a:cubicBezTo>
                  <a:cubicBezTo>
                    <a:pt x="182" y="511"/>
                    <a:pt x="215" y="379"/>
                    <a:pt x="248" y="281"/>
                  </a:cubicBezTo>
                  <a:cubicBezTo>
                    <a:pt x="297" y="198"/>
                    <a:pt x="380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66"/>
                    <a:pt x="116" y="182"/>
                  </a:cubicBezTo>
                  <a:cubicBezTo>
                    <a:pt x="34" y="297"/>
                    <a:pt x="1" y="478"/>
                    <a:pt x="1" y="709"/>
                  </a:cubicBezTo>
                  <a:cubicBezTo>
                    <a:pt x="1" y="940"/>
                    <a:pt x="34" y="1105"/>
                    <a:pt x="116" y="1236"/>
                  </a:cubicBezTo>
                  <a:cubicBezTo>
                    <a:pt x="198" y="1352"/>
                    <a:pt x="314" y="1418"/>
                    <a:pt x="462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40" y="940"/>
                    <a:pt x="940" y="709"/>
                  </a:cubicBezTo>
                  <a:cubicBezTo>
                    <a:pt x="940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121900" y="1433925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0" y="1"/>
                  </a:moveTo>
                  <a:lnTo>
                    <a:pt x="0" y="166"/>
                  </a:lnTo>
                  <a:lnTo>
                    <a:pt x="659" y="166"/>
                  </a:lnTo>
                  <a:lnTo>
                    <a:pt x="182" y="1369"/>
                  </a:lnTo>
                  <a:lnTo>
                    <a:pt x="379" y="1369"/>
                  </a:lnTo>
                  <a:lnTo>
                    <a:pt x="874" y="83"/>
                  </a:lnTo>
                  <a:lnTo>
                    <a:pt x="8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233975" y="1433525"/>
              <a:ext cx="23900" cy="35450"/>
            </a:xfrm>
            <a:custGeom>
              <a:rect b="b" l="l" r="r" t="t"/>
              <a:pathLst>
                <a:path extrusionOk="0" h="1418" w="956">
                  <a:moveTo>
                    <a:pt x="478" y="149"/>
                  </a:moveTo>
                  <a:cubicBezTo>
                    <a:pt x="577" y="149"/>
                    <a:pt x="643" y="198"/>
                    <a:pt x="692" y="281"/>
                  </a:cubicBezTo>
                  <a:cubicBezTo>
                    <a:pt x="742" y="379"/>
                    <a:pt x="758" y="511"/>
                    <a:pt x="758" y="709"/>
                  </a:cubicBezTo>
                  <a:cubicBezTo>
                    <a:pt x="758" y="890"/>
                    <a:pt x="742" y="1039"/>
                    <a:pt x="692" y="1121"/>
                  </a:cubicBezTo>
                  <a:cubicBezTo>
                    <a:pt x="643" y="1220"/>
                    <a:pt x="577" y="1269"/>
                    <a:pt x="478" y="1269"/>
                  </a:cubicBezTo>
                  <a:cubicBezTo>
                    <a:pt x="379" y="1269"/>
                    <a:pt x="313" y="1220"/>
                    <a:pt x="264" y="1121"/>
                  </a:cubicBezTo>
                  <a:cubicBezTo>
                    <a:pt x="214" y="1039"/>
                    <a:pt x="198" y="890"/>
                    <a:pt x="198" y="709"/>
                  </a:cubicBezTo>
                  <a:cubicBezTo>
                    <a:pt x="198" y="511"/>
                    <a:pt x="214" y="379"/>
                    <a:pt x="264" y="281"/>
                  </a:cubicBezTo>
                  <a:cubicBezTo>
                    <a:pt x="313" y="198"/>
                    <a:pt x="379" y="149"/>
                    <a:pt x="478" y="149"/>
                  </a:cubicBezTo>
                  <a:close/>
                  <a:moveTo>
                    <a:pt x="478" y="0"/>
                  </a:moveTo>
                  <a:cubicBezTo>
                    <a:pt x="330" y="0"/>
                    <a:pt x="214" y="66"/>
                    <a:pt x="132" y="182"/>
                  </a:cubicBezTo>
                  <a:cubicBezTo>
                    <a:pt x="50" y="297"/>
                    <a:pt x="0" y="478"/>
                    <a:pt x="0" y="709"/>
                  </a:cubicBezTo>
                  <a:cubicBezTo>
                    <a:pt x="0" y="940"/>
                    <a:pt x="50" y="1105"/>
                    <a:pt x="132" y="1236"/>
                  </a:cubicBezTo>
                  <a:cubicBezTo>
                    <a:pt x="214" y="1352"/>
                    <a:pt x="330" y="1418"/>
                    <a:pt x="478" y="1418"/>
                  </a:cubicBezTo>
                  <a:cubicBezTo>
                    <a:pt x="626" y="1418"/>
                    <a:pt x="742" y="1352"/>
                    <a:pt x="824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4" y="182"/>
                  </a:cubicBezTo>
                  <a:cubicBezTo>
                    <a:pt x="742" y="66"/>
                    <a:pt x="626" y="0"/>
                    <a:pt x="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426405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43" y="198"/>
                  </a:cubicBezTo>
                  <a:cubicBezTo>
                    <a:pt x="692" y="248"/>
                    <a:pt x="725" y="297"/>
                    <a:pt x="725" y="363"/>
                  </a:cubicBezTo>
                  <a:cubicBezTo>
                    <a:pt x="725" y="445"/>
                    <a:pt x="692" y="495"/>
                    <a:pt x="643" y="528"/>
                  </a:cubicBezTo>
                  <a:cubicBezTo>
                    <a:pt x="610" y="577"/>
                    <a:pt x="544" y="594"/>
                    <a:pt x="462" y="594"/>
                  </a:cubicBezTo>
                  <a:cubicBezTo>
                    <a:pt x="379" y="594"/>
                    <a:pt x="330" y="577"/>
                    <a:pt x="280" y="528"/>
                  </a:cubicBezTo>
                  <a:cubicBezTo>
                    <a:pt x="231" y="495"/>
                    <a:pt x="214" y="445"/>
                    <a:pt x="214" y="363"/>
                  </a:cubicBezTo>
                  <a:cubicBezTo>
                    <a:pt x="214" y="297"/>
                    <a:pt x="231" y="248"/>
                    <a:pt x="280" y="198"/>
                  </a:cubicBezTo>
                  <a:cubicBezTo>
                    <a:pt x="330" y="165"/>
                    <a:pt x="379" y="149"/>
                    <a:pt x="462" y="149"/>
                  </a:cubicBezTo>
                  <a:close/>
                  <a:moveTo>
                    <a:pt x="462" y="742"/>
                  </a:moveTo>
                  <a:cubicBezTo>
                    <a:pt x="561" y="742"/>
                    <a:pt x="627" y="759"/>
                    <a:pt x="676" y="808"/>
                  </a:cubicBezTo>
                  <a:cubicBezTo>
                    <a:pt x="725" y="857"/>
                    <a:pt x="742" y="923"/>
                    <a:pt x="742" y="1006"/>
                  </a:cubicBezTo>
                  <a:cubicBezTo>
                    <a:pt x="742" y="1088"/>
                    <a:pt x="725" y="1154"/>
                    <a:pt x="676" y="1187"/>
                  </a:cubicBezTo>
                  <a:cubicBezTo>
                    <a:pt x="627" y="1236"/>
                    <a:pt x="561" y="1269"/>
                    <a:pt x="462" y="1269"/>
                  </a:cubicBezTo>
                  <a:cubicBezTo>
                    <a:pt x="379" y="1269"/>
                    <a:pt x="313" y="1236"/>
                    <a:pt x="264" y="1187"/>
                  </a:cubicBezTo>
                  <a:cubicBezTo>
                    <a:pt x="214" y="1154"/>
                    <a:pt x="182" y="1088"/>
                    <a:pt x="182" y="1006"/>
                  </a:cubicBezTo>
                  <a:cubicBezTo>
                    <a:pt x="182" y="923"/>
                    <a:pt x="214" y="857"/>
                    <a:pt x="264" y="808"/>
                  </a:cubicBezTo>
                  <a:cubicBezTo>
                    <a:pt x="313" y="759"/>
                    <a:pt x="379" y="742"/>
                    <a:pt x="462" y="742"/>
                  </a:cubicBezTo>
                  <a:close/>
                  <a:moveTo>
                    <a:pt x="462" y="0"/>
                  </a:moveTo>
                  <a:cubicBezTo>
                    <a:pt x="330" y="0"/>
                    <a:pt x="231" y="33"/>
                    <a:pt x="149" y="99"/>
                  </a:cubicBezTo>
                  <a:cubicBezTo>
                    <a:pt x="66" y="149"/>
                    <a:pt x="33" y="248"/>
                    <a:pt x="33" y="346"/>
                  </a:cubicBezTo>
                  <a:cubicBezTo>
                    <a:pt x="33" y="429"/>
                    <a:pt x="50" y="495"/>
                    <a:pt x="99" y="544"/>
                  </a:cubicBezTo>
                  <a:cubicBezTo>
                    <a:pt x="149" y="610"/>
                    <a:pt x="198" y="643"/>
                    <a:pt x="280" y="660"/>
                  </a:cubicBezTo>
                  <a:cubicBezTo>
                    <a:pt x="198" y="676"/>
                    <a:pt x="116" y="726"/>
                    <a:pt x="66" y="775"/>
                  </a:cubicBezTo>
                  <a:cubicBezTo>
                    <a:pt x="17" y="841"/>
                    <a:pt x="0" y="907"/>
                    <a:pt x="0" y="1006"/>
                  </a:cubicBezTo>
                  <a:cubicBezTo>
                    <a:pt x="0" y="1138"/>
                    <a:pt x="33" y="1236"/>
                    <a:pt x="116" y="1302"/>
                  </a:cubicBezTo>
                  <a:cubicBezTo>
                    <a:pt x="198" y="1368"/>
                    <a:pt x="313" y="1418"/>
                    <a:pt x="462" y="1418"/>
                  </a:cubicBezTo>
                  <a:cubicBezTo>
                    <a:pt x="610" y="1418"/>
                    <a:pt x="725" y="1368"/>
                    <a:pt x="808" y="1302"/>
                  </a:cubicBezTo>
                  <a:cubicBezTo>
                    <a:pt x="890" y="1236"/>
                    <a:pt x="940" y="1138"/>
                    <a:pt x="940" y="1006"/>
                  </a:cubicBezTo>
                  <a:cubicBezTo>
                    <a:pt x="940" y="907"/>
                    <a:pt x="907" y="841"/>
                    <a:pt x="857" y="775"/>
                  </a:cubicBezTo>
                  <a:cubicBezTo>
                    <a:pt x="808" y="726"/>
                    <a:pt x="742" y="676"/>
                    <a:pt x="643" y="660"/>
                  </a:cubicBezTo>
                  <a:cubicBezTo>
                    <a:pt x="725" y="643"/>
                    <a:pt x="791" y="610"/>
                    <a:pt x="841" y="544"/>
                  </a:cubicBezTo>
                  <a:cubicBezTo>
                    <a:pt x="874" y="495"/>
                    <a:pt x="907" y="429"/>
                    <a:pt x="907" y="346"/>
                  </a:cubicBezTo>
                  <a:cubicBezTo>
                    <a:pt x="907" y="248"/>
                    <a:pt x="857" y="149"/>
                    <a:pt x="791" y="99"/>
                  </a:cubicBezTo>
                  <a:cubicBezTo>
                    <a:pt x="709" y="33"/>
                    <a:pt x="594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4393825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8" y="149"/>
                    <a:pt x="644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4" y="1220"/>
                    <a:pt x="578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9" y="890"/>
                    <a:pt x="199" y="709"/>
                  </a:cubicBezTo>
                  <a:cubicBezTo>
                    <a:pt x="199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3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3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7" y="940"/>
                    <a:pt x="957" y="709"/>
                  </a:cubicBezTo>
                  <a:cubicBezTo>
                    <a:pt x="957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48"/>
            <p:cNvSpPr/>
            <p:nvPr/>
          </p:nvSpPr>
          <p:spPr>
            <a:xfrm>
              <a:off x="4423500" y="1433525"/>
              <a:ext cx="23500" cy="35450"/>
            </a:xfrm>
            <a:custGeom>
              <a:rect b="b" l="l" r="r" t="t"/>
              <a:pathLst>
                <a:path extrusionOk="0" h="1418" w="940">
                  <a:moveTo>
                    <a:pt x="462" y="149"/>
                  </a:moveTo>
                  <a:cubicBezTo>
                    <a:pt x="544" y="149"/>
                    <a:pt x="610" y="165"/>
                    <a:pt x="660" y="231"/>
                  </a:cubicBezTo>
                  <a:cubicBezTo>
                    <a:pt x="709" y="281"/>
                    <a:pt x="726" y="363"/>
                    <a:pt x="726" y="462"/>
                  </a:cubicBezTo>
                  <a:cubicBezTo>
                    <a:pt x="726" y="561"/>
                    <a:pt x="709" y="643"/>
                    <a:pt x="660" y="693"/>
                  </a:cubicBezTo>
                  <a:cubicBezTo>
                    <a:pt x="610" y="759"/>
                    <a:pt x="544" y="775"/>
                    <a:pt x="462" y="775"/>
                  </a:cubicBezTo>
                  <a:cubicBezTo>
                    <a:pt x="379" y="775"/>
                    <a:pt x="314" y="759"/>
                    <a:pt x="264" y="693"/>
                  </a:cubicBezTo>
                  <a:cubicBezTo>
                    <a:pt x="215" y="643"/>
                    <a:pt x="198" y="561"/>
                    <a:pt x="198" y="462"/>
                  </a:cubicBezTo>
                  <a:cubicBezTo>
                    <a:pt x="198" y="363"/>
                    <a:pt x="215" y="281"/>
                    <a:pt x="264" y="231"/>
                  </a:cubicBezTo>
                  <a:cubicBezTo>
                    <a:pt x="314" y="165"/>
                    <a:pt x="379" y="149"/>
                    <a:pt x="462" y="149"/>
                  </a:cubicBezTo>
                  <a:close/>
                  <a:moveTo>
                    <a:pt x="462" y="0"/>
                  </a:moveTo>
                  <a:cubicBezTo>
                    <a:pt x="330" y="0"/>
                    <a:pt x="215" y="33"/>
                    <a:pt x="132" y="132"/>
                  </a:cubicBezTo>
                  <a:cubicBezTo>
                    <a:pt x="50" y="215"/>
                    <a:pt x="0" y="314"/>
                    <a:pt x="0" y="462"/>
                  </a:cubicBezTo>
                  <a:cubicBezTo>
                    <a:pt x="0" y="610"/>
                    <a:pt x="50" y="709"/>
                    <a:pt x="132" y="808"/>
                  </a:cubicBezTo>
                  <a:cubicBezTo>
                    <a:pt x="198" y="874"/>
                    <a:pt x="314" y="923"/>
                    <a:pt x="445" y="923"/>
                  </a:cubicBezTo>
                  <a:cubicBezTo>
                    <a:pt x="511" y="923"/>
                    <a:pt x="577" y="907"/>
                    <a:pt x="627" y="874"/>
                  </a:cubicBezTo>
                  <a:cubicBezTo>
                    <a:pt x="676" y="857"/>
                    <a:pt x="726" y="808"/>
                    <a:pt x="759" y="759"/>
                  </a:cubicBezTo>
                  <a:lnTo>
                    <a:pt x="759" y="759"/>
                  </a:lnTo>
                  <a:cubicBezTo>
                    <a:pt x="759" y="923"/>
                    <a:pt x="709" y="1055"/>
                    <a:pt x="660" y="1138"/>
                  </a:cubicBezTo>
                  <a:cubicBezTo>
                    <a:pt x="594" y="1220"/>
                    <a:pt x="495" y="1253"/>
                    <a:pt x="379" y="1253"/>
                  </a:cubicBezTo>
                  <a:cubicBezTo>
                    <a:pt x="330" y="1253"/>
                    <a:pt x="281" y="1253"/>
                    <a:pt x="231" y="1236"/>
                  </a:cubicBezTo>
                  <a:cubicBezTo>
                    <a:pt x="182" y="1220"/>
                    <a:pt x="132" y="1204"/>
                    <a:pt x="99" y="1187"/>
                  </a:cubicBezTo>
                  <a:lnTo>
                    <a:pt x="99" y="1352"/>
                  </a:lnTo>
                  <a:cubicBezTo>
                    <a:pt x="149" y="1368"/>
                    <a:pt x="198" y="1385"/>
                    <a:pt x="248" y="1401"/>
                  </a:cubicBezTo>
                  <a:cubicBezTo>
                    <a:pt x="281" y="1401"/>
                    <a:pt x="330" y="1418"/>
                    <a:pt x="379" y="1418"/>
                  </a:cubicBezTo>
                  <a:cubicBezTo>
                    <a:pt x="561" y="1418"/>
                    <a:pt x="693" y="1352"/>
                    <a:pt x="792" y="1220"/>
                  </a:cubicBezTo>
                  <a:cubicBezTo>
                    <a:pt x="890" y="1088"/>
                    <a:pt x="940" y="923"/>
                    <a:pt x="940" y="709"/>
                  </a:cubicBezTo>
                  <a:cubicBezTo>
                    <a:pt x="940" y="478"/>
                    <a:pt x="907" y="297"/>
                    <a:pt x="824" y="182"/>
                  </a:cubicBezTo>
                  <a:cubicBezTo>
                    <a:pt x="742" y="66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48"/>
            <p:cNvSpPr/>
            <p:nvPr/>
          </p:nvSpPr>
          <p:spPr>
            <a:xfrm>
              <a:off x="4534750" y="1433925"/>
              <a:ext cx="20200" cy="34225"/>
            </a:xfrm>
            <a:custGeom>
              <a:rect b="b" l="l" r="r" t="t"/>
              <a:pathLst>
                <a:path extrusionOk="0" h="1369" w="808">
                  <a:moveTo>
                    <a:pt x="330" y="1"/>
                  </a:moveTo>
                  <a:lnTo>
                    <a:pt x="0" y="67"/>
                  </a:lnTo>
                  <a:lnTo>
                    <a:pt x="0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3" y="1220"/>
                  </a:lnTo>
                  <a:lnTo>
                    <a:pt x="33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1" y="1220"/>
                  </a:lnTo>
                  <a:lnTo>
                    <a:pt x="5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4562350" y="1433525"/>
              <a:ext cx="23925" cy="35450"/>
            </a:xfrm>
            <a:custGeom>
              <a:rect b="b" l="l" r="r" t="t"/>
              <a:pathLst>
                <a:path extrusionOk="0" h="1418" w="957">
                  <a:moveTo>
                    <a:pt x="479" y="149"/>
                  </a:moveTo>
                  <a:cubicBezTo>
                    <a:pt x="577" y="149"/>
                    <a:pt x="643" y="198"/>
                    <a:pt x="693" y="281"/>
                  </a:cubicBezTo>
                  <a:cubicBezTo>
                    <a:pt x="742" y="379"/>
                    <a:pt x="759" y="511"/>
                    <a:pt x="759" y="709"/>
                  </a:cubicBezTo>
                  <a:cubicBezTo>
                    <a:pt x="759" y="890"/>
                    <a:pt x="742" y="1039"/>
                    <a:pt x="693" y="1121"/>
                  </a:cubicBezTo>
                  <a:cubicBezTo>
                    <a:pt x="643" y="1220"/>
                    <a:pt x="577" y="1269"/>
                    <a:pt x="479" y="1269"/>
                  </a:cubicBezTo>
                  <a:cubicBezTo>
                    <a:pt x="380" y="1269"/>
                    <a:pt x="314" y="1220"/>
                    <a:pt x="264" y="1121"/>
                  </a:cubicBezTo>
                  <a:cubicBezTo>
                    <a:pt x="215" y="1039"/>
                    <a:pt x="198" y="890"/>
                    <a:pt x="198" y="709"/>
                  </a:cubicBezTo>
                  <a:cubicBezTo>
                    <a:pt x="198" y="511"/>
                    <a:pt x="215" y="379"/>
                    <a:pt x="264" y="281"/>
                  </a:cubicBezTo>
                  <a:cubicBezTo>
                    <a:pt x="314" y="198"/>
                    <a:pt x="380" y="149"/>
                    <a:pt x="479" y="149"/>
                  </a:cubicBezTo>
                  <a:close/>
                  <a:moveTo>
                    <a:pt x="479" y="0"/>
                  </a:moveTo>
                  <a:cubicBezTo>
                    <a:pt x="330" y="0"/>
                    <a:pt x="215" y="66"/>
                    <a:pt x="132" y="182"/>
                  </a:cubicBezTo>
                  <a:cubicBezTo>
                    <a:pt x="50" y="297"/>
                    <a:pt x="1" y="478"/>
                    <a:pt x="1" y="709"/>
                  </a:cubicBezTo>
                  <a:cubicBezTo>
                    <a:pt x="1" y="940"/>
                    <a:pt x="50" y="1105"/>
                    <a:pt x="132" y="1236"/>
                  </a:cubicBezTo>
                  <a:cubicBezTo>
                    <a:pt x="215" y="1352"/>
                    <a:pt x="330" y="1418"/>
                    <a:pt x="479" y="1418"/>
                  </a:cubicBezTo>
                  <a:cubicBezTo>
                    <a:pt x="627" y="1418"/>
                    <a:pt x="742" y="1352"/>
                    <a:pt x="825" y="1236"/>
                  </a:cubicBezTo>
                  <a:cubicBezTo>
                    <a:pt x="907" y="1105"/>
                    <a:pt x="956" y="940"/>
                    <a:pt x="956" y="709"/>
                  </a:cubicBezTo>
                  <a:cubicBezTo>
                    <a:pt x="956" y="478"/>
                    <a:pt x="907" y="297"/>
                    <a:pt x="825" y="182"/>
                  </a:cubicBezTo>
                  <a:cubicBezTo>
                    <a:pt x="742" y="66"/>
                    <a:pt x="627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4689250" y="1433925"/>
              <a:ext cx="20625" cy="34225"/>
            </a:xfrm>
            <a:custGeom>
              <a:rect b="b" l="l" r="r" t="t"/>
              <a:pathLst>
                <a:path extrusionOk="0" h="1369" w="825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25" y="1369"/>
                  </a:lnTo>
                  <a:lnTo>
                    <a:pt x="825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471932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14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14" y="182"/>
                  </a:lnTo>
                  <a:lnTo>
                    <a:pt x="314" y="1220"/>
                  </a:lnTo>
                  <a:lnTo>
                    <a:pt x="17" y="1220"/>
                  </a:lnTo>
                  <a:lnTo>
                    <a:pt x="17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495" y="1220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4854475" y="1433925"/>
              <a:ext cx="20225" cy="34225"/>
            </a:xfrm>
            <a:custGeom>
              <a:rect b="b" l="l" r="r" t="t"/>
              <a:pathLst>
                <a:path extrusionOk="0" h="1369" w="809">
                  <a:moveTo>
                    <a:pt x="330" y="1"/>
                  </a:moveTo>
                  <a:lnTo>
                    <a:pt x="1" y="67"/>
                  </a:lnTo>
                  <a:lnTo>
                    <a:pt x="1" y="248"/>
                  </a:lnTo>
                  <a:lnTo>
                    <a:pt x="330" y="182"/>
                  </a:lnTo>
                  <a:lnTo>
                    <a:pt x="330" y="1220"/>
                  </a:lnTo>
                  <a:lnTo>
                    <a:pt x="34" y="1220"/>
                  </a:lnTo>
                  <a:lnTo>
                    <a:pt x="34" y="1369"/>
                  </a:lnTo>
                  <a:lnTo>
                    <a:pt x="808" y="1369"/>
                  </a:lnTo>
                  <a:lnTo>
                    <a:pt x="808" y="1220"/>
                  </a:lnTo>
                  <a:lnTo>
                    <a:pt x="512" y="1220"/>
                  </a:lnTo>
                  <a:lnTo>
                    <a:pt x="5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4882500" y="1433525"/>
              <a:ext cx="21850" cy="34625"/>
            </a:xfrm>
            <a:custGeom>
              <a:rect b="b" l="l" r="r" t="t"/>
              <a:pathLst>
                <a:path extrusionOk="0" h="1385" w="874">
                  <a:moveTo>
                    <a:pt x="396" y="0"/>
                  </a:moveTo>
                  <a:cubicBezTo>
                    <a:pt x="347" y="0"/>
                    <a:pt x="281" y="0"/>
                    <a:pt x="215" y="17"/>
                  </a:cubicBezTo>
                  <a:cubicBezTo>
                    <a:pt x="149" y="33"/>
                    <a:pt x="83" y="66"/>
                    <a:pt x="17" y="83"/>
                  </a:cubicBezTo>
                  <a:lnTo>
                    <a:pt x="17" y="281"/>
                  </a:lnTo>
                  <a:cubicBezTo>
                    <a:pt x="83" y="231"/>
                    <a:pt x="149" y="198"/>
                    <a:pt x="215" y="182"/>
                  </a:cubicBezTo>
                  <a:cubicBezTo>
                    <a:pt x="281" y="165"/>
                    <a:pt x="347" y="149"/>
                    <a:pt x="396" y="149"/>
                  </a:cubicBezTo>
                  <a:cubicBezTo>
                    <a:pt x="478" y="149"/>
                    <a:pt x="544" y="182"/>
                    <a:pt x="594" y="215"/>
                  </a:cubicBezTo>
                  <a:cubicBezTo>
                    <a:pt x="643" y="264"/>
                    <a:pt x="676" y="330"/>
                    <a:pt x="676" y="396"/>
                  </a:cubicBezTo>
                  <a:cubicBezTo>
                    <a:pt x="676" y="445"/>
                    <a:pt x="660" y="495"/>
                    <a:pt x="643" y="528"/>
                  </a:cubicBezTo>
                  <a:cubicBezTo>
                    <a:pt x="610" y="577"/>
                    <a:pt x="577" y="643"/>
                    <a:pt x="511" y="709"/>
                  </a:cubicBezTo>
                  <a:cubicBezTo>
                    <a:pt x="478" y="742"/>
                    <a:pt x="412" y="824"/>
                    <a:pt x="281" y="940"/>
                  </a:cubicBezTo>
                  <a:cubicBezTo>
                    <a:pt x="165" y="1055"/>
                    <a:pt x="66" y="1154"/>
                    <a:pt x="0" y="1236"/>
                  </a:cubicBezTo>
                  <a:lnTo>
                    <a:pt x="0" y="1385"/>
                  </a:lnTo>
                  <a:lnTo>
                    <a:pt x="874" y="1385"/>
                  </a:lnTo>
                  <a:lnTo>
                    <a:pt x="874" y="1236"/>
                  </a:lnTo>
                  <a:lnTo>
                    <a:pt x="231" y="1236"/>
                  </a:lnTo>
                  <a:cubicBezTo>
                    <a:pt x="379" y="1072"/>
                    <a:pt x="495" y="956"/>
                    <a:pt x="561" y="874"/>
                  </a:cubicBezTo>
                  <a:cubicBezTo>
                    <a:pt x="643" y="791"/>
                    <a:pt x="693" y="742"/>
                    <a:pt x="709" y="726"/>
                  </a:cubicBezTo>
                  <a:cubicBezTo>
                    <a:pt x="775" y="660"/>
                    <a:pt x="808" y="594"/>
                    <a:pt x="824" y="544"/>
                  </a:cubicBezTo>
                  <a:cubicBezTo>
                    <a:pt x="857" y="495"/>
                    <a:pt x="857" y="445"/>
                    <a:pt x="857" y="379"/>
                  </a:cubicBezTo>
                  <a:cubicBezTo>
                    <a:pt x="857" y="264"/>
                    <a:pt x="824" y="182"/>
                    <a:pt x="742" y="99"/>
                  </a:cubicBezTo>
                  <a:cubicBezTo>
                    <a:pt x="643" y="33"/>
                    <a:pt x="544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3423500" y="1176825"/>
              <a:ext cx="96450" cy="168125"/>
            </a:xfrm>
            <a:custGeom>
              <a:rect b="b" l="l" r="r" t="t"/>
              <a:pathLst>
                <a:path extrusionOk="0" h="6725" w="3858">
                  <a:moveTo>
                    <a:pt x="281" y="1"/>
                  </a:moveTo>
                  <a:cubicBezTo>
                    <a:pt x="133" y="1"/>
                    <a:pt x="1" y="116"/>
                    <a:pt x="17" y="281"/>
                  </a:cubicBezTo>
                  <a:cubicBezTo>
                    <a:pt x="17" y="429"/>
                    <a:pt x="133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41" y="429"/>
                    <a:pt x="3857" y="281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061"/>
                  </a:moveTo>
                  <a:cubicBezTo>
                    <a:pt x="133" y="2061"/>
                    <a:pt x="1" y="2176"/>
                    <a:pt x="17" y="2341"/>
                  </a:cubicBezTo>
                  <a:cubicBezTo>
                    <a:pt x="17" y="2489"/>
                    <a:pt x="133" y="2605"/>
                    <a:pt x="281" y="2605"/>
                  </a:cubicBezTo>
                  <a:lnTo>
                    <a:pt x="3577" y="2605"/>
                  </a:lnTo>
                  <a:cubicBezTo>
                    <a:pt x="3725" y="2605"/>
                    <a:pt x="3857" y="2489"/>
                    <a:pt x="3857" y="2341"/>
                  </a:cubicBezTo>
                  <a:cubicBezTo>
                    <a:pt x="3857" y="2176"/>
                    <a:pt x="3725" y="2061"/>
                    <a:pt x="3577" y="2061"/>
                  </a:cubicBezTo>
                  <a:close/>
                  <a:moveTo>
                    <a:pt x="281" y="4121"/>
                  </a:moveTo>
                  <a:cubicBezTo>
                    <a:pt x="133" y="4121"/>
                    <a:pt x="1" y="4236"/>
                    <a:pt x="17" y="4401"/>
                  </a:cubicBezTo>
                  <a:cubicBezTo>
                    <a:pt x="17" y="4549"/>
                    <a:pt x="133" y="4665"/>
                    <a:pt x="281" y="4665"/>
                  </a:cubicBezTo>
                  <a:lnTo>
                    <a:pt x="3577" y="4665"/>
                  </a:lnTo>
                  <a:cubicBezTo>
                    <a:pt x="3725" y="4665"/>
                    <a:pt x="3857" y="4549"/>
                    <a:pt x="3857" y="4401"/>
                  </a:cubicBezTo>
                  <a:cubicBezTo>
                    <a:pt x="3857" y="4236"/>
                    <a:pt x="3725" y="4121"/>
                    <a:pt x="3577" y="4121"/>
                  </a:cubicBezTo>
                  <a:close/>
                  <a:moveTo>
                    <a:pt x="281" y="6181"/>
                  </a:moveTo>
                  <a:cubicBezTo>
                    <a:pt x="133" y="6181"/>
                    <a:pt x="1" y="6296"/>
                    <a:pt x="17" y="6445"/>
                  </a:cubicBezTo>
                  <a:cubicBezTo>
                    <a:pt x="17" y="6610"/>
                    <a:pt x="133" y="6725"/>
                    <a:pt x="281" y="6725"/>
                  </a:cubicBezTo>
                  <a:lnTo>
                    <a:pt x="3577" y="6725"/>
                  </a:lnTo>
                  <a:cubicBezTo>
                    <a:pt x="3725" y="6725"/>
                    <a:pt x="3857" y="6610"/>
                    <a:pt x="3857" y="6445"/>
                  </a:cubicBezTo>
                  <a:cubicBezTo>
                    <a:pt x="3857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3115300" y="1125750"/>
              <a:ext cx="96450" cy="219200"/>
            </a:xfrm>
            <a:custGeom>
              <a:rect b="b" l="l" r="r" t="t"/>
              <a:pathLst>
                <a:path extrusionOk="0" h="8768" w="3858">
                  <a:moveTo>
                    <a:pt x="281" y="0"/>
                  </a:moveTo>
                  <a:cubicBezTo>
                    <a:pt x="133" y="0"/>
                    <a:pt x="1" y="115"/>
                    <a:pt x="1" y="264"/>
                  </a:cubicBezTo>
                  <a:cubicBezTo>
                    <a:pt x="1" y="429"/>
                    <a:pt x="133" y="544"/>
                    <a:pt x="281" y="544"/>
                  </a:cubicBezTo>
                  <a:lnTo>
                    <a:pt x="3577" y="544"/>
                  </a:lnTo>
                  <a:cubicBezTo>
                    <a:pt x="3726" y="544"/>
                    <a:pt x="3841" y="412"/>
                    <a:pt x="3841" y="264"/>
                  </a:cubicBezTo>
                  <a:lnTo>
                    <a:pt x="3857" y="264"/>
                  </a:lnTo>
                  <a:cubicBezTo>
                    <a:pt x="3841" y="115"/>
                    <a:pt x="3726" y="0"/>
                    <a:pt x="3577" y="0"/>
                  </a:cubicBezTo>
                  <a:close/>
                  <a:moveTo>
                    <a:pt x="281" y="2044"/>
                  </a:moveTo>
                  <a:cubicBezTo>
                    <a:pt x="133" y="2044"/>
                    <a:pt x="1" y="2159"/>
                    <a:pt x="1" y="2324"/>
                  </a:cubicBezTo>
                  <a:cubicBezTo>
                    <a:pt x="1" y="2472"/>
                    <a:pt x="133" y="2588"/>
                    <a:pt x="281" y="2588"/>
                  </a:cubicBezTo>
                  <a:lnTo>
                    <a:pt x="3577" y="2588"/>
                  </a:lnTo>
                  <a:cubicBezTo>
                    <a:pt x="3726" y="2588"/>
                    <a:pt x="3841" y="2472"/>
                    <a:pt x="3841" y="2324"/>
                  </a:cubicBezTo>
                  <a:lnTo>
                    <a:pt x="3857" y="2324"/>
                  </a:lnTo>
                  <a:cubicBezTo>
                    <a:pt x="3857" y="2159"/>
                    <a:pt x="3726" y="2044"/>
                    <a:pt x="3577" y="2044"/>
                  </a:cubicBezTo>
                  <a:close/>
                  <a:moveTo>
                    <a:pt x="281" y="4104"/>
                  </a:moveTo>
                  <a:cubicBezTo>
                    <a:pt x="133" y="4104"/>
                    <a:pt x="1" y="4219"/>
                    <a:pt x="1" y="4384"/>
                  </a:cubicBezTo>
                  <a:cubicBezTo>
                    <a:pt x="1" y="4532"/>
                    <a:pt x="133" y="4664"/>
                    <a:pt x="281" y="4664"/>
                  </a:cubicBezTo>
                  <a:lnTo>
                    <a:pt x="3577" y="4664"/>
                  </a:lnTo>
                  <a:cubicBezTo>
                    <a:pt x="3726" y="4648"/>
                    <a:pt x="3841" y="4532"/>
                    <a:pt x="3841" y="4384"/>
                  </a:cubicBezTo>
                  <a:lnTo>
                    <a:pt x="3857" y="4384"/>
                  </a:lnTo>
                  <a:cubicBezTo>
                    <a:pt x="3857" y="4219"/>
                    <a:pt x="3726" y="4104"/>
                    <a:pt x="3577" y="4104"/>
                  </a:cubicBezTo>
                  <a:close/>
                  <a:moveTo>
                    <a:pt x="281" y="6164"/>
                  </a:moveTo>
                  <a:cubicBezTo>
                    <a:pt x="133" y="6164"/>
                    <a:pt x="1" y="6279"/>
                    <a:pt x="1" y="6444"/>
                  </a:cubicBezTo>
                  <a:cubicBezTo>
                    <a:pt x="1" y="6592"/>
                    <a:pt x="133" y="6708"/>
                    <a:pt x="281" y="6708"/>
                  </a:cubicBezTo>
                  <a:lnTo>
                    <a:pt x="3577" y="6708"/>
                  </a:lnTo>
                  <a:cubicBezTo>
                    <a:pt x="3726" y="6708"/>
                    <a:pt x="3841" y="6592"/>
                    <a:pt x="3841" y="6444"/>
                  </a:cubicBezTo>
                  <a:lnTo>
                    <a:pt x="3857" y="6444"/>
                  </a:lnTo>
                  <a:cubicBezTo>
                    <a:pt x="3857" y="6279"/>
                    <a:pt x="3726" y="6164"/>
                    <a:pt x="3577" y="6164"/>
                  </a:cubicBezTo>
                  <a:close/>
                  <a:moveTo>
                    <a:pt x="281" y="8224"/>
                  </a:moveTo>
                  <a:cubicBezTo>
                    <a:pt x="133" y="8224"/>
                    <a:pt x="1" y="8339"/>
                    <a:pt x="1" y="8488"/>
                  </a:cubicBezTo>
                  <a:cubicBezTo>
                    <a:pt x="1" y="8653"/>
                    <a:pt x="133" y="8768"/>
                    <a:pt x="281" y="8768"/>
                  </a:cubicBezTo>
                  <a:lnTo>
                    <a:pt x="3577" y="8768"/>
                  </a:lnTo>
                  <a:cubicBezTo>
                    <a:pt x="3726" y="8768"/>
                    <a:pt x="3841" y="8636"/>
                    <a:pt x="3841" y="8488"/>
                  </a:cubicBezTo>
                  <a:cubicBezTo>
                    <a:pt x="3841" y="8339"/>
                    <a:pt x="3726" y="8224"/>
                    <a:pt x="3577" y="8224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3732125" y="1060650"/>
              <a:ext cx="96025" cy="284300"/>
            </a:xfrm>
            <a:custGeom>
              <a:rect b="b" l="l" r="r" t="t"/>
              <a:pathLst>
                <a:path extrusionOk="0" h="11372" w="3841">
                  <a:moveTo>
                    <a:pt x="280" y="0"/>
                  </a:moveTo>
                  <a:cubicBezTo>
                    <a:pt x="115" y="0"/>
                    <a:pt x="0" y="115"/>
                    <a:pt x="0" y="264"/>
                  </a:cubicBezTo>
                  <a:cubicBezTo>
                    <a:pt x="0" y="412"/>
                    <a:pt x="115" y="544"/>
                    <a:pt x="280" y="544"/>
                  </a:cubicBezTo>
                  <a:lnTo>
                    <a:pt x="3576" y="544"/>
                  </a:lnTo>
                  <a:cubicBezTo>
                    <a:pt x="3725" y="544"/>
                    <a:pt x="3840" y="429"/>
                    <a:pt x="3840" y="264"/>
                  </a:cubicBezTo>
                  <a:cubicBezTo>
                    <a:pt x="3840" y="115"/>
                    <a:pt x="3725" y="0"/>
                    <a:pt x="3576" y="0"/>
                  </a:cubicBezTo>
                  <a:close/>
                  <a:moveTo>
                    <a:pt x="280" y="2159"/>
                  </a:moveTo>
                  <a:cubicBezTo>
                    <a:pt x="115" y="2159"/>
                    <a:pt x="0" y="2291"/>
                    <a:pt x="0" y="2439"/>
                  </a:cubicBezTo>
                  <a:cubicBezTo>
                    <a:pt x="0" y="2588"/>
                    <a:pt x="132" y="2719"/>
                    <a:pt x="280" y="2719"/>
                  </a:cubicBezTo>
                  <a:lnTo>
                    <a:pt x="3576" y="2719"/>
                  </a:lnTo>
                  <a:cubicBezTo>
                    <a:pt x="3725" y="2703"/>
                    <a:pt x="3840" y="2588"/>
                    <a:pt x="3840" y="2439"/>
                  </a:cubicBezTo>
                  <a:cubicBezTo>
                    <a:pt x="3840" y="2291"/>
                    <a:pt x="3725" y="2159"/>
                    <a:pt x="3576" y="2159"/>
                  </a:cubicBezTo>
                  <a:close/>
                  <a:moveTo>
                    <a:pt x="253" y="4333"/>
                  </a:moveTo>
                  <a:cubicBezTo>
                    <a:pt x="103" y="4333"/>
                    <a:pt x="0" y="4458"/>
                    <a:pt x="0" y="4598"/>
                  </a:cubicBezTo>
                  <a:cubicBezTo>
                    <a:pt x="0" y="4747"/>
                    <a:pt x="115" y="4878"/>
                    <a:pt x="280" y="4878"/>
                  </a:cubicBezTo>
                  <a:lnTo>
                    <a:pt x="3576" y="4878"/>
                  </a:lnTo>
                  <a:cubicBezTo>
                    <a:pt x="3725" y="4878"/>
                    <a:pt x="3840" y="4747"/>
                    <a:pt x="3840" y="4598"/>
                  </a:cubicBezTo>
                  <a:cubicBezTo>
                    <a:pt x="3840" y="4458"/>
                    <a:pt x="3738" y="4333"/>
                    <a:pt x="3602" y="4333"/>
                  </a:cubicBezTo>
                  <a:cubicBezTo>
                    <a:pt x="3593" y="4333"/>
                    <a:pt x="3585" y="4334"/>
                    <a:pt x="3576" y="4335"/>
                  </a:cubicBezTo>
                  <a:lnTo>
                    <a:pt x="280" y="4335"/>
                  </a:lnTo>
                  <a:cubicBezTo>
                    <a:pt x="271" y="4334"/>
                    <a:pt x="262" y="4333"/>
                    <a:pt x="253" y="4333"/>
                  </a:cubicBezTo>
                  <a:close/>
                  <a:moveTo>
                    <a:pt x="280" y="6494"/>
                  </a:moveTo>
                  <a:cubicBezTo>
                    <a:pt x="115" y="6494"/>
                    <a:pt x="0" y="6609"/>
                    <a:pt x="0" y="6774"/>
                  </a:cubicBezTo>
                  <a:cubicBezTo>
                    <a:pt x="0" y="6922"/>
                    <a:pt x="115" y="7037"/>
                    <a:pt x="280" y="7037"/>
                  </a:cubicBezTo>
                  <a:lnTo>
                    <a:pt x="3576" y="7037"/>
                  </a:lnTo>
                  <a:cubicBezTo>
                    <a:pt x="3725" y="7037"/>
                    <a:pt x="3840" y="6922"/>
                    <a:pt x="3840" y="6774"/>
                  </a:cubicBezTo>
                  <a:cubicBezTo>
                    <a:pt x="3840" y="6609"/>
                    <a:pt x="3725" y="6494"/>
                    <a:pt x="3576" y="6494"/>
                  </a:cubicBezTo>
                  <a:close/>
                  <a:moveTo>
                    <a:pt x="280" y="8653"/>
                  </a:moveTo>
                  <a:cubicBezTo>
                    <a:pt x="115" y="8653"/>
                    <a:pt x="0" y="8784"/>
                    <a:pt x="0" y="8933"/>
                  </a:cubicBezTo>
                  <a:cubicBezTo>
                    <a:pt x="0" y="9081"/>
                    <a:pt x="115" y="9213"/>
                    <a:pt x="280" y="9213"/>
                  </a:cubicBezTo>
                  <a:lnTo>
                    <a:pt x="3576" y="9213"/>
                  </a:lnTo>
                  <a:cubicBezTo>
                    <a:pt x="3725" y="9213"/>
                    <a:pt x="3840" y="9081"/>
                    <a:pt x="3840" y="8933"/>
                  </a:cubicBezTo>
                  <a:cubicBezTo>
                    <a:pt x="3840" y="8784"/>
                    <a:pt x="3725" y="8653"/>
                    <a:pt x="3576" y="8653"/>
                  </a:cubicBezTo>
                  <a:close/>
                  <a:moveTo>
                    <a:pt x="280" y="10828"/>
                  </a:moveTo>
                  <a:cubicBezTo>
                    <a:pt x="115" y="10828"/>
                    <a:pt x="0" y="10943"/>
                    <a:pt x="0" y="11092"/>
                  </a:cubicBezTo>
                  <a:cubicBezTo>
                    <a:pt x="0" y="11257"/>
                    <a:pt x="115" y="11372"/>
                    <a:pt x="280" y="11372"/>
                  </a:cubicBezTo>
                  <a:lnTo>
                    <a:pt x="3576" y="11372"/>
                  </a:lnTo>
                  <a:cubicBezTo>
                    <a:pt x="3725" y="11372"/>
                    <a:pt x="3840" y="11257"/>
                    <a:pt x="3840" y="11092"/>
                  </a:cubicBezTo>
                  <a:cubicBezTo>
                    <a:pt x="3840" y="10943"/>
                    <a:pt x="3725" y="10828"/>
                    <a:pt x="3576" y="10828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3882925" y="1279825"/>
              <a:ext cx="96425" cy="65125"/>
            </a:xfrm>
            <a:custGeom>
              <a:rect b="b" l="l" r="r" t="t"/>
              <a:pathLst>
                <a:path extrusionOk="0" h="2605" w="3857">
                  <a:moveTo>
                    <a:pt x="280" y="1"/>
                  </a:moveTo>
                  <a:cubicBezTo>
                    <a:pt x="116" y="1"/>
                    <a:pt x="0" y="116"/>
                    <a:pt x="0" y="281"/>
                  </a:cubicBezTo>
                  <a:cubicBezTo>
                    <a:pt x="0" y="429"/>
                    <a:pt x="116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45"/>
                  </a:moveTo>
                  <a:cubicBezTo>
                    <a:pt x="132" y="2045"/>
                    <a:pt x="0" y="2176"/>
                    <a:pt x="0" y="2325"/>
                  </a:cubicBezTo>
                  <a:cubicBezTo>
                    <a:pt x="0" y="2473"/>
                    <a:pt x="116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57" y="2473"/>
                    <a:pt x="3857" y="2325"/>
                  </a:cubicBezTo>
                  <a:cubicBezTo>
                    <a:pt x="3857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3272700" y="1009125"/>
              <a:ext cx="96450" cy="335825"/>
            </a:xfrm>
            <a:custGeom>
              <a:rect b="b" l="l" r="r" t="t"/>
              <a:pathLst>
                <a:path extrusionOk="0" h="13433" w="3858">
                  <a:moveTo>
                    <a:pt x="281" y="1"/>
                  </a:moveTo>
                  <a:cubicBezTo>
                    <a:pt x="132" y="1"/>
                    <a:pt x="17" y="116"/>
                    <a:pt x="17" y="265"/>
                  </a:cubicBezTo>
                  <a:cubicBezTo>
                    <a:pt x="1" y="429"/>
                    <a:pt x="132" y="545"/>
                    <a:pt x="281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57" y="116"/>
                    <a:pt x="3725" y="1"/>
                    <a:pt x="3577" y="1"/>
                  </a:cubicBezTo>
                  <a:close/>
                  <a:moveTo>
                    <a:pt x="281" y="2143"/>
                  </a:moveTo>
                  <a:cubicBezTo>
                    <a:pt x="132" y="2143"/>
                    <a:pt x="17" y="2275"/>
                    <a:pt x="17" y="2424"/>
                  </a:cubicBezTo>
                  <a:cubicBezTo>
                    <a:pt x="17" y="2572"/>
                    <a:pt x="132" y="2687"/>
                    <a:pt x="281" y="2687"/>
                  </a:cubicBezTo>
                  <a:lnTo>
                    <a:pt x="3577" y="2687"/>
                  </a:lnTo>
                  <a:cubicBezTo>
                    <a:pt x="3585" y="2688"/>
                    <a:pt x="3594" y="2689"/>
                    <a:pt x="3602" y="2689"/>
                  </a:cubicBezTo>
                  <a:cubicBezTo>
                    <a:pt x="3740" y="2689"/>
                    <a:pt x="3857" y="2563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3602" y="4301"/>
                  </a:moveTo>
                  <a:cubicBezTo>
                    <a:pt x="3594" y="4301"/>
                    <a:pt x="3585" y="4302"/>
                    <a:pt x="3577" y="4302"/>
                  </a:cubicBezTo>
                  <a:lnTo>
                    <a:pt x="281" y="4302"/>
                  </a:lnTo>
                  <a:cubicBezTo>
                    <a:pt x="132" y="4302"/>
                    <a:pt x="17" y="4418"/>
                    <a:pt x="17" y="4566"/>
                  </a:cubicBezTo>
                  <a:cubicBezTo>
                    <a:pt x="17" y="4714"/>
                    <a:pt x="132" y="4846"/>
                    <a:pt x="281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57" y="4426"/>
                    <a:pt x="3740" y="4301"/>
                    <a:pt x="3602" y="4301"/>
                  </a:cubicBezTo>
                  <a:close/>
                  <a:moveTo>
                    <a:pt x="281" y="6445"/>
                  </a:moveTo>
                  <a:cubicBezTo>
                    <a:pt x="132" y="6445"/>
                    <a:pt x="17" y="6560"/>
                    <a:pt x="17" y="6709"/>
                  </a:cubicBezTo>
                  <a:cubicBezTo>
                    <a:pt x="1" y="6873"/>
                    <a:pt x="132" y="6989"/>
                    <a:pt x="281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57" y="6560"/>
                    <a:pt x="3725" y="6445"/>
                    <a:pt x="3577" y="6445"/>
                  </a:cubicBezTo>
                  <a:close/>
                  <a:moveTo>
                    <a:pt x="281" y="8588"/>
                  </a:moveTo>
                  <a:cubicBezTo>
                    <a:pt x="132" y="8588"/>
                    <a:pt x="17" y="8719"/>
                    <a:pt x="17" y="8868"/>
                  </a:cubicBezTo>
                  <a:cubicBezTo>
                    <a:pt x="17" y="9016"/>
                    <a:pt x="132" y="9131"/>
                    <a:pt x="281" y="9131"/>
                  </a:cubicBezTo>
                  <a:lnTo>
                    <a:pt x="3577" y="9131"/>
                  </a:lnTo>
                  <a:cubicBezTo>
                    <a:pt x="3725" y="9131"/>
                    <a:pt x="3857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1" y="10730"/>
                  </a:moveTo>
                  <a:cubicBezTo>
                    <a:pt x="132" y="10730"/>
                    <a:pt x="17" y="10862"/>
                    <a:pt x="17" y="11010"/>
                  </a:cubicBezTo>
                  <a:cubicBezTo>
                    <a:pt x="17" y="11159"/>
                    <a:pt x="132" y="11290"/>
                    <a:pt x="281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57" y="10862"/>
                    <a:pt x="3725" y="10730"/>
                    <a:pt x="3577" y="10730"/>
                  </a:cubicBezTo>
                  <a:close/>
                  <a:moveTo>
                    <a:pt x="281" y="12889"/>
                  </a:moveTo>
                  <a:cubicBezTo>
                    <a:pt x="132" y="12889"/>
                    <a:pt x="1" y="13004"/>
                    <a:pt x="17" y="13153"/>
                  </a:cubicBezTo>
                  <a:cubicBezTo>
                    <a:pt x="17" y="13318"/>
                    <a:pt x="132" y="13433"/>
                    <a:pt x="281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57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3581300" y="906125"/>
              <a:ext cx="96050" cy="438825"/>
            </a:xfrm>
            <a:custGeom>
              <a:rect b="b" l="l" r="r" t="t"/>
              <a:pathLst>
                <a:path extrusionOk="0" h="17553" w="3842">
                  <a:moveTo>
                    <a:pt x="281" y="1"/>
                  </a:moveTo>
                  <a:cubicBezTo>
                    <a:pt x="116" y="1"/>
                    <a:pt x="1" y="132"/>
                    <a:pt x="1" y="281"/>
                  </a:cubicBezTo>
                  <a:cubicBezTo>
                    <a:pt x="1" y="429"/>
                    <a:pt x="116" y="561"/>
                    <a:pt x="281" y="561"/>
                  </a:cubicBezTo>
                  <a:lnTo>
                    <a:pt x="3577" y="561"/>
                  </a:lnTo>
                  <a:cubicBezTo>
                    <a:pt x="3726" y="561"/>
                    <a:pt x="3841" y="429"/>
                    <a:pt x="3841" y="281"/>
                  </a:cubicBezTo>
                  <a:cubicBezTo>
                    <a:pt x="3841" y="132"/>
                    <a:pt x="3726" y="1"/>
                    <a:pt x="3577" y="1"/>
                  </a:cubicBezTo>
                  <a:close/>
                  <a:moveTo>
                    <a:pt x="281" y="2127"/>
                  </a:moveTo>
                  <a:cubicBezTo>
                    <a:pt x="116" y="2127"/>
                    <a:pt x="1" y="2259"/>
                    <a:pt x="1" y="2407"/>
                  </a:cubicBezTo>
                  <a:cubicBezTo>
                    <a:pt x="1" y="2555"/>
                    <a:pt x="116" y="2687"/>
                    <a:pt x="281" y="2687"/>
                  </a:cubicBezTo>
                  <a:lnTo>
                    <a:pt x="3577" y="2687"/>
                  </a:lnTo>
                  <a:cubicBezTo>
                    <a:pt x="3726" y="2687"/>
                    <a:pt x="3841" y="2555"/>
                    <a:pt x="3841" y="2407"/>
                  </a:cubicBezTo>
                  <a:cubicBezTo>
                    <a:pt x="3841" y="2259"/>
                    <a:pt x="3726" y="2127"/>
                    <a:pt x="3577" y="2127"/>
                  </a:cubicBezTo>
                  <a:close/>
                  <a:moveTo>
                    <a:pt x="281" y="4253"/>
                  </a:moveTo>
                  <a:cubicBezTo>
                    <a:pt x="116" y="4253"/>
                    <a:pt x="1" y="4385"/>
                    <a:pt x="1" y="4533"/>
                  </a:cubicBezTo>
                  <a:cubicBezTo>
                    <a:pt x="1" y="4681"/>
                    <a:pt x="116" y="4797"/>
                    <a:pt x="281" y="4813"/>
                  </a:cubicBezTo>
                  <a:lnTo>
                    <a:pt x="3577" y="4813"/>
                  </a:lnTo>
                  <a:cubicBezTo>
                    <a:pt x="3726" y="4797"/>
                    <a:pt x="3841" y="4681"/>
                    <a:pt x="3841" y="4533"/>
                  </a:cubicBezTo>
                  <a:cubicBezTo>
                    <a:pt x="3841" y="4385"/>
                    <a:pt x="3726" y="4253"/>
                    <a:pt x="3577" y="4253"/>
                  </a:cubicBezTo>
                  <a:close/>
                  <a:moveTo>
                    <a:pt x="281" y="6379"/>
                  </a:moveTo>
                  <a:cubicBezTo>
                    <a:pt x="116" y="6379"/>
                    <a:pt x="1" y="6511"/>
                    <a:pt x="1" y="6659"/>
                  </a:cubicBezTo>
                  <a:cubicBezTo>
                    <a:pt x="1" y="6807"/>
                    <a:pt x="116" y="6923"/>
                    <a:pt x="281" y="6923"/>
                  </a:cubicBezTo>
                  <a:lnTo>
                    <a:pt x="3577" y="6923"/>
                  </a:lnTo>
                  <a:cubicBezTo>
                    <a:pt x="3726" y="6923"/>
                    <a:pt x="3841" y="6807"/>
                    <a:pt x="3841" y="6659"/>
                  </a:cubicBezTo>
                  <a:cubicBezTo>
                    <a:pt x="3841" y="6511"/>
                    <a:pt x="3726" y="6379"/>
                    <a:pt x="3577" y="6379"/>
                  </a:cubicBezTo>
                  <a:close/>
                  <a:moveTo>
                    <a:pt x="281" y="8505"/>
                  </a:moveTo>
                  <a:cubicBezTo>
                    <a:pt x="116" y="8505"/>
                    <a:pt x="1" y="8637"/>
                    <a:pt x="1" y="8785"/>
                  </a:cubicBezTo>
                  <a:cubicBezTo>
                    <a:pt x="1" y="8933"/>
                    <a:pt x="116" y="9049"/>
                    <a:pt x="281" y="9049"/>
                  </a:cubicBezTo>
                  <a:lnTo>
                    <a:pt x="3577" y="9049"/>
                  </a:lnTo>
                  <a:cubicBezTo>
                    <a:pt x="3726" y="9049"/>
                    <a:pt x="3841" y="8933"/>
                    <a:pt x="3841" y="8785"/>
                  </a:cubicBezTo>
                  <a:cubicBezTo>
                    <a:pt x="3841" y="8637"/>
                    <a:pt x="3726" y="8505"/>
                    <a:pt x="3577" y="8505"/>
                  </a:cubicBezTo>
                  <a:close/>
                  <a:moveTo>
                    <a:pt x="281" y="10631"/>
                  </a:moveTo>
                  <a:cubicBezTo>
                    <a:pt x="116" y="10631"/>
                    <a:pt x="1" y="10746"/>
                    <a:pt x="1" y="10911"/>
                  </a:cubicBezTo>
                  <a:cubicBezTo>
                    <a:pt x="1" y="11059"/>
                    <a:pt x="116" y="11175"/>
                    <a:pt x="281" y="11175"/>
                  </a:cubicBezTo>
                  <a:lnTo>
                    <a:pt x="3577" y="11175"/>
                  </a:lnTo>
                  <a:cubicBezTo>
                    <a:pt x="3726" y="11175"/>
                    <a:pt x="3841" y="11059"/>
                    <a:pt x="3841" y="10911"/>
                  </a:cubicBezTo>
                  <a:cubicBezTo>
                    <a:pt x="3841" y="10746"/>
                    <a:pt x="3726" y="10631"/>
                    <a:pt x="3577" y="10631"/>
                  </a:cubicBezTo>
                  <a:close/>
                  <a:moveTo>
                    <a:pt x="281" y="12757"/>
                  </a:moveTo>
                  <a:cubicBezTo>
                    <a:pt x="116" y="12757"/>
                    <a:pt x="1" y="12872"/>
                    <a:pt x="1" y="13037"/>
                  </a:cubicBezTo>
                  <a:cubicBezTo>
                    <a:pt x="1" y="13185"/>
                    <a:pt x="116" y="13301"/>
                    <a:pt x="281" y="13301"/>
                  </a:cubicBezTo>
                  <a:lnTo>
                    <a:pt x="3577" y="13301"/>
                  </a:lnTo>
                  <a:cubicBezTo>
                    <a:pt x="3726" y="13301"/>
                    <a:pt x="3841" y="13185"/>
                    <a:pt x="3841" y="13037"/>
                  </a:cubicBezTo>
                  <a:cubicBezTo>
                    <a:pt x="3841" y="12872"/>
                    <a:pt x="3726" y="12757"/>
                    <a:pt x="3577" y="12757"/>
                  </a:cubicBezTo>
                  <a:close/>
                  <a:moveTo>
                    <a:pt x="281" y="14883"/>
                  </a:moveTo>
                  <a:cubicBezTo>
                    <a:pt x="116" y="14883"/>
                    <a:pt x="1" y="14998"/>
                    <a:pt x="1" y="15147"/>
                  </a:cubicBezTo>
                  <a:cubicBezTo>
                    <a:pt x="1" y="15312"/>
                    <a:pt x="116" y="15427"/>
                    <a:pt x="281" y="15427"/>
                  </a:cubicBezTo>
                  <a:lnTo>
                    <a:pt x="3577" y="15427"/>
                  </a:lnTo>
                  <a:cubicBezTo>
                    <a:pt x="3726" y="15427"/>
                    <a:pt x="3841" y="15312"/>
                    <a:pt x="3841" y="15147"/>
                  </a:cubicBezTo>
                  <a:cubicBezTo>
                    <a:pt x="3841" y="14998"/>
                    <a:pt x="3726" y="14883"/>
                    <a:pt x="3577" y="14883"/>
                  </a:cubicBezTo>
                  <a:close/>
                  <a:moveTo>
                    <a:pt x="281" y="17009"/>
                  </a:moveTo>
                  <a:cubicBezTo>
                    <a:pt x="116" y="17009"/>
                    <a:pt x="1" y="17124"/>
                    <a:pt x="1" y="17273"/>
                  </a:cubicBezTo>
                  <a:cubicBezTo>
                    <a:pt x="1" y="17438"/>
                    <a:pt x="116" y="17553"/>
                    <a:pt x="281" y="17553"/>
                  </a:cubicBezTo>
                  <a:lnTo>
                    <a:pt x="3577" y="17553"/>
                  </a:lnTo>
                  <a:cubicBezTo>
                    <a:pt x="3726" y="17553"/>
                    <a:pt x="3841" y="17438"/>
                    <a:pt x="3841" y="17273"/>
                  </a:cubicBezTo>
                  <a:cubicBezTo>
                    <a:pt x="3841" y="17124"/>
                    <a:pt x="3726" y="17009"/>
                    <a:pt x="3577" y="1700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48"/>
            <p:cNvSpPr/>
            <p:nvPr/>
          </p:nvSpPr>
          <p:spPr>
            <a:xfrm>
              <a:off x="4362525" y="1176825"/>
              <a:ext cx="96025" cy="168125"/>
            </a:xfrm>
            <a:custGeom>
              <a:rect b="b" l="l" r="r" t="t"/>
              <a:pathLst>
                <a:path extrusionOk="0" h="6725" w="3841">
                  <a:moveTo>
                    <a:pt x="280" y="1"/>
                  </a:moveTo>
                  <a:cubicBezTo>
                    <a:pt x="132" y="1"/>
                    <a:pt x="0" y="116"/>
                    <a:pt x="0" y="281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061"/>
                  </a:moveTo>
                  <a:cubicBezTo>
                    <a:pt x="132" y="2061"/>
                    <a:pt x="0" y="2176"/>
                    <a:pt x="0" y="2341"/>
                  </a:cubicBezTo>
                  <a:cubicBezTo>
                    <a:pt x="0" y="2489"/>
                    <a:pt x="132" y="2605"/>
                    <a:pt x="280" y="2605"/>
                  </a:cubicBezTo>
                  <a:lnTo>
                    <a:pt x="3577" y="2605"/>
                  </a:lnTo>
                  <a:cubicBezTo>
                    <a:pt x="3725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77" y="2061"/>
                  </a:cubicBezTo>
                  <a:close/>
                  <a:moveTo>
                    <a:pt x="280" y="4121"/>
                  </a:moveTo>
                  <a:cubicBezTo>
                    <a:pt x="132" y="4121"/>
                    <a:pt x="0" y="4236"/>
                    <a:pt x="0" y="4401"/>
                  </a:cubicBezTo>
                  <a:cubicBezTo>
                    <a:pt x="0" y="4549"/>
                    <a:pt x="132" y="4665"/>
                    <a:pt x="280" y="4665"/>
                  </a:cubicBezTo>
                  <a:lnTo>
                    <a:pt x="3577" y="4665"/>
                  </a:lnTo>
                  <a:cubicBezTo>
                    <a:pt x="3725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77" y="4121"/>
                  </a:cubicBezTo>
                  <a:close/>
                  <a:moveTo>
                    <a:pt x="280" y="6181"/>
                  </a:moveTo>
                  <a:cubicBezTo>
                    <a:pt x="132" y="6181"/>
                    <a:pt x="0" y="6296"/>
                    <a:pt x="0" y="6445"/>
                  </a:cubicBezTo>
                  <a:cubicBezTo>
                    <a:pt x="0" y="6610"/>
                    <a:pt x="132" y="6725"/>
                    <a:pt x="280" y="6725"/>
                  </a:cubicBezTo>
                  <a:lnTo>
                    <a:pt x="3577" y="6725"/>
                  </a:lnTo>
                  <a:cubicBezTo>
                    <a:pt x="3725" y="6725"/>
                    <a:pt x="3840" y="6610"/>
                    <a:pt x="3840" y="6445"/>
                  </a:cubicBezTo>
                  <a:cubicBezTo>
                    <a:pt x="3840" y="6296"/>
                    <a:pt x="3725" y="6181"/>
                    <a:pt x="3577" y="618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48"/>
            <p:cNvSpPr/>
            <p:nvPr/>
          </p:nvSpPr>
          <p:spPr>
            <a:xfrm>
              <a:off x="4054325" y="1125325"/>
              <a:ext cx="96025" cy="219625"/>
            </a:xfrm>
            <a:custGeom>
              <a:rect b="b" l="l" r="r" t="t"/>
              <a:pathLst>
                <a:path extrusionOk="0" h="8785" w="3841">
                  <a:moveTo>
                    <a:pt x="264" y="1"/>
                  </a:moveTo>
                  <a:cubicBezTo>
                    <a:pt x="116" y="1"/>
                    <a:pt x="0" y="132"/>
                    <a:pt x="17" y="281"/>
                  </a:cubicBezTo>
                  <a:cubicBezTo>
                    <a:pt x="17" y="446"/>
                    <a:pt x="132" y="561"/>
                    <a:pt x="281" y="561"/>
                  </a:cubicBezTo>
                  <a:lnTo>
                    <a:pt x="3577" y="561"/>
                  </a:lnTo>
                  <a:cubicBezTo>
                    <a:pt x="3725" y="561"/>
                    <a:pt x="3840" y="429"/>
                    <a:pt x="3840" y="281"/>
                  </a:cubicBezTo>
                  <a:cubicBezTo>
                    <a:pt x="3840" y="116"/>
                    <a:pt x="3725" y="1"/>
                    <a:pt x="3560" y="1"/>
                  </a:cubicBezTo>
                  <a:close/>
                  <a:moveTo>
                    <a:pt x="264" y="2061"/>
                  </a:moveTo>
                  <a:cubicBezTo>
                    <a:pt x="116" y="2061"/>
                    <a:pt x="0" y="2176"/>
                    <a:pt x="0" y="2341"/>
                  </a:cubicBezTo>
                  <a:cubicBezTo>
                    <a:pt x="0" y="2489"/>
                    <a:pt x="116" y="2605"/>
                    <a:pt x="264" y="2605"/>
                  </a:cubicBezTo>
                  <a:lnTo>
                    <a:pt x="3560" y="2605"/>
                  </a:lnTo>
                  <a:cubicBezTo>
                    <a:pt x="3709" y="2605"/>
                    <a:pt x="3840" y="2489"/>
                    <a:pt x="3840" y="2341"/>
                  </a:cubicBezTo>
                  <a:cubicBezTo>
                    <a:pt x="3840" y="2176"/>
                    <a:pt x="3725" y="2061"/>
                    <a:pt x="3560" y="2061"/>
                  </a:cubicBezTo>
                  <a:close/>
                  <a:moveTo>
                    <a:pt x="264" y="4121"/>
                  </a:moveTo>
                  <a:cubicBezTo>
                    <a:pt x="116" y="4121"/>
                    <a:pt x="0" y="4236"/>
                    <a:pt x="0" y="4401"/>
                  </a:cubicBezTo>
                  <a:cubicBezTo>
                    <a:pt x="0" y="4549"/>
                    <a:pt x="116" y="4665"/>
                    <a:pt x="264" y="4665"/>
                  </a:cubicBezTo>
                  <a:lnTo>
                    <a:pt x="3560" y="4665"/>
                  </a:lnTo>
                  <a:cubicBezTo>
                    <a:pt x="3709" y="4665"/>
                    <a:pt x="3840" y="4549"/>
                    <a:pt x="3840" y="4401"/>
                  </a:cubicBezTo>
                  <a:cubicBezTo>
                    <a:pt x="3840" y="4236"/>
                    <a:pt x="3725" y="4121"/>
                    <a:pt x="3560" y="4121"/>
                  </a:cubicBezTo>
                  <a:close/>
                  <a:moveTo>
                    <a:pt x="264" y="6181"/>
                  </a:moveTo>
                  <a:cubicBezTo>
                    <a:pt x="116" y="6181"/>
                    <a:pt x="0" y="6296"/>
                    <a:pt x="0" y="6461"/>
                  </a:cubicBezTo>
                  <a:cubicBezTo>
                    <a:pt x="0" y="6609"/>
                    <a:pt x="116" y="6725"/>
                    <a:pt x="264" y="6725"/>
                  </a:cubicBezTo>
                  <a:lnTo>
                    <a:pt x="3560" y="6725"/>
                  </a:lnTo>
                  <a:cubicBezTo>
                    <a:pt x="3725" y="6725"/>
                    <a:pt x="3840" y="6609"/>
                    <a:pt x="3840" y="6461"/>
                  </a:cubicBezTo>
                  <a:cubicBezTo>
                    <a:pt x="3840" y="6296"/>
                    <a:pt x="3725" y="6181"/>
                    <a:pt x="3560" y="6181"/>
                  </a:cubicBezTo>
                  <a:close/>
                  <a:moveTo>
                    <a:pt x="281" y="8225"/>
                  </a:moveTo>
                  <a:cubicBezTo>
                    <a:pt x="132" y="8225"/>
                    <a:pt x="0" y="8356"/>
                    <a:pt x="17" y="8505"/>
                  </a:cubicBezTo>
                  <a:cubicBezTo>
                    <a:pt x="0" y="8653"/>
                    <a:pt x="116" y="8785"/>
                    <a:pt x="264" y="8785"/>
                  </a:cubicBezTo>
                  <a:lnTo>
                    <a:pt x="3560" y="8785"/>
                  </a:lnTo>
                  <a:cubicBezTo>
                    <a:pt x="3725" y="8785"/>
                    <a:pt x="3840" y="8653"/>
                    <a:pt x="3840" y="8505"/>
                  </a:cubicBezTo>
                  <a:cubicBezTo>
                    <a:pt x="3840" y="8356"/>
                    <a:pt x="3725" y="8241"/>
                    <a:pt x="3577" y="8225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4670725" y="1060650"/>
              <a:ext cx="96425" cy="284300"/>
            </a:xfrm>
            <a:custGeom>
              <a:rect b="b" l="l" r="r" t="t"/>
              <a:pathLst>
                <a:path extrusionOk="0" h="11372" w="3857">
                  <a:moveTo>
                    <a:pt x="280" y="0"/>
                  </a:moveTo>
                  <a:cubicBezTo>
                    <a:pt x="132" y="0"/>
                    <a:pt x="0" y="115"/>
                    <a:pt x="0" y="264"/>
                  </a:cubicBezTo>
                  <a:cubicBezTo>
                    <a:pt x="0" y="412"/>
                    <a:pt x="132" y="544"/>
                    <a:pt x="280" y="544"/>
                  </a:cubicBezTo>
                  <a:lnTo>
                    <a:pt x="3577" y="544"/>
                  </a:lnTo>
                  <a:cubicBezTo>
                    <a:pt x="3725" y="544"/>
                    <a:pt x="3857" y="429"/>
                    <a:pt x="3857" y="264"/>
                  </a:cubicBezTo>
                  <a:cubicBezTo>
                    <a:pt x="3857" y="115"/>
                    <a:pt x="3725" y="0"/>
                    <a:pt x="3577" y="0"/>
                  </a:cubicBezTo>
                  <a:close/>
                  <a:moveTo>
                    <a:pt x="280" y="2159"/>
                  </a:moveTo>
                  <a:cubicBezTo>
                    <a:pt x="132" y="2159"/>
                    <a:pt x="17" y="2291"/>
                    <a:pt x="17" y="2439"/>
                  </a:cubicBezTo>
                  <a:cubicBezTo>
                    <a:pt x="17" y="2588"/>
                    <a:pt x="148" y="2719"/>
                    <a:pt x="297" y="2719"/>
                  </a:cubicBezTo>
                  <a:lnTo>
                    <a:pt x="3593" y="2719"/>
                  </a:lnTo>
                  <a:cubicBezTo>
                    <a:pt x="3741" y="2703"/>
                    <a:pt x="3857" y="2588"/>
                    <a:pt x="3857" y="2439"/>
                  </a:cubicBezTo>
                  <a:cubicBezTo>
                    <a:pt x="3857" y="2291"/>
                    <a:pt x="3725" y="2159"/>
                    <a:pt x="3577" y="2159"/>
                  </a:cubicBezTo>
                  <a:close/>
                  <a:moveTo>
                    <a:pt x="255" y="4333"/>
                  </a:moveTo>
                  <a:cubicBezTo>
                    <a:pt x="117" y="4333"/>
                    <a:pt x="0" y="4458"/>
                    <a:pt x="0" y="4598"/>
                  </a:cubicBezTo>
                  <a:cubicBezTo>
                    <a:pt x="0" y="4747"/>
                    <a:pt x="132" y="4878"/>
                    <a:pt x="280" y="4878"/>
                  </a:cubicBezTo>
                  <a:lnTo>
                    <a:pt x="3577" y="4878"/>
                  </a:lnTo>
                  <a:cubicBezTo>
                    <a:pt x="3725" y="4878"/>
                    <a:pt x="3857" y="4747"/>
                    <a:pt x="3857" y="4598"/>
                  </a:cubicBezTo>
                  <a:cubicBezTo>
                    <a:pt x="3857" y="4458"/>
                    <a:pt x="3739" y="4333"/>
                    <a:pt x="3602" y="4333"/>
                  </a:cubicBezTo>
                  <a:cubicBezTo>
                    <a:pt x="3593" y="4333"/>
                    <a:pt x="3585" y="4334"/>
                    <a:pt x="3577" y="4335"/>
                  </a:cubicBezTo>
                  <a:lnTo>
                    <a:pt x="280" y="4335"/>
                  </a:lnTo>
                  <a:cubicBezTo>
                    <a:pt x="272" y="4334"/>
                    <a:pt x="263" y="4333"/>
                    <a:pt x="255" y="4333"/>
                  </a:cubicBezTo>
                  <a:close/>
                  <a:moveTo>
                    <a:pt x="280" y="6494"/>
                  </a:moveTo>
                  <a:cubicBezTo>
                    <a:pt x="132" y="6494"/>
                    <a:pt x="0" y="6609"/>
                    <a:pt x="0" y="6774"/>
                  </a:cubicBezTo>
                  <a:cubicBezTo>
                    <a:pt x="0" y="6922"/>
                    <a:pt x="132" y="7037"/>
                    <a:pt x="280" y="7037"/>
                  </a:cubicBezTo>
                  <a:lnTo>
                    <a:pt x="3577" y="7037"/>
                  </a:lnTo>
                  <a:cubicBezTo>
                    <a:pt x="3725" y="7037"/>
                    <a:pt x="3857" y="6922"/>
                    <a:pt x="3857" y="6774"/>
                  </a:cubicBezTo>
                  <a:cubicBezTo>
                    <a:pt x="3857" y="6609"/>
                    <a:pt x="3725" y="6494"/>
                    <a:pt x="3577" y="6494"/>
                  </a:cubicBezTo>
                  <a:close/>
                  <a:moveTo>
                    <a:pt x="280" y="8653"/>
                  </a:moveTo>
                  <a:cubicBezTo>
                    <a:pt x="132" y="8653"/>
                    <a:pt x="0" y="8784"/>
                    <a:pt x="0" y="8933"/>
                  </a:cubicBezTo>
                  <a:cubicBezTo>
                    <a:pt x="0" y="9081"/>
                    <a:pt x="132" y="9213"/>
                    <a:pt x="280" y="9213"/>
                  </a:cubicBezTo>
                  <a:lnTo>
                    <a:pt x="3577" y="9213"/>
                  </a:lnTo>
                  <a:cubicBezTo>
                    <a:pt x="3725" y="9213"/>
                    <a:pt x="3857" y="9081"/>
                    <a:pt x="3857" y="8933"/>
                  </a:cubicBezTo>
                  <a:cubicBezTo>
                    <a:pt x="3857" y="8784"/>
                    <a:pt x="3725" y="8653"/>
                    <a:pt x="3577" y="8653"/>
                  </a:cubicBezTo>
                  <a:close/>
                  <a:moveTo>
                    <a:pt x="280" y="10828"/>
                  </a:moveTo>
                  <a:cubicBezTo>
                    <a:pt x="132" y="10828"/>
                    <a:pt x="0" y="10943"/>
                    <a:pt x="0" y="11092"/>
                  </a:cubicBezTo>
                  <a:cubicBezTo>
                    <a:pt x="0" y="11257"/>
                    <a:pt x="132" y="11372"/>
                    <a:pt x="280" y="11372"/>
                  </a:cubicBezTo>
                  <a:lnTo>
                    <a:pt x="3577" y="11372"/>
                  </a:lnTo>
                  <a:cubicBezTo>
                    <a:pt x="3725" y="11372"/>
                    <a:pt x="3857" y="11257"/>
                    <a:pt x="3857" y="11092"/>
                  </a:cubicBezTo>
                  <a:cubicBezTo>
                    <a:pt x="3857" y="10943"/>
                    <a:pt x="3725" y="10828"/>
                    <a:pt x="3577" y="10828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4821925" y="1279825"/>
              <a:ext cx="96025" cy="65125"/>
            </a:xfrm>
            <a:custGeom>
              <a:rect b="b" l="l" r="r" t="t"/>
              <a:pathLst>
                <a:path extrusionOk="0" h="2605" w="3841">
                  <a:moveTo>
                    <a:pt x="264" y="1"/>
                  </a:moveTo>
                  <a:cubicBezTo>
                    <a:pt x="116" y="1"/>
                    <a:pt x="1" y="116"/>
                    <a:pt x="1" y="281"/>
                  </a:cubicBezTo>
                  <a:cubicBezTo>
                    <a:pt x="1" y="429"/>
                    <a:pt x="116" y="545"/>
                    <a:pt x="264" y="545"/>
                  </a:cubicBezTo>
                  <a:lnTo>
                    <a:pt x="3561" y="545"/>
                  </a:lnTo>
                  <a:cubicBezTo>
                    <a:pt x="3709" y="545"/>
                    <a:pt x="3841" y="429"/>
                    <a:pt x="3841" y="281"/>
                  </a:cubicBezTo>
                  <a:cubicBezTo>
                    <a:pt x="3841" y="116"/>
                    <a:pt x="3709" y="1"/>
                    <a:pt x="3561" y="1"/>
                  </a:cubicBezTo>
                  <a:close/>
                  <a:moveTo>
                    <a:pt x="281" y="2045"/>
                  </a:moveTo>
                  <a:cubicBezTo>
                    <a:pt x="116" y="2045"/>
                    <a:pt x="1" y="2176"/>
                    <a:pt x="1" y="2325"/>
                  </a:cubicBezTo>
                  <a:cubicBezTo>
                    <a:pt x="1" y="2473"/>
                    <a:pt x="116" y="2605"/>
                    <a:pt x="264" y="2605"/>
                  </a:cubicBezTo>
                  <a:lnTo>
                    <a:pt x="3561" y="2605"/>
                  </a:lnTo>
                  <a:cubicBezTo>
                    <a:pt x="3725" y="2605"/>
                    <a:pt x="3841" y="2473"/>
                    <a:pt x="3841" y="2325"/>
                  </a:cubicBezTo>
                  <a:cubicBezTo>
                    <a:pt x="3841" y="2176"/>
                    <a:pt x="3725" y="2045"/>
                    <a:pt x="3577" y="2045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4211725" y="1009125"/>
              <a:ext cx="96425" cy="335825"/>
            </a:xfrm>
            <a:custGeom>
              <a:rect b="b" l="l" r="r" t="t"/>
              <a:pathLst>
                <a:path extrusionOk="0" h="13433" w="3857">
                  <a:moveTo>
                    <a:pt x="280" y="1"/>
                  </a:moveTo>
                  <a:cubicBezTo>
                    <a:pt x="132" y="1"/>
                    <a:pt x="0" y="116"/>
                    <a:pt x="0" y="265"/>
                  </a:cubicBezTo>
                  <a:cubicBezTo>
                    <a:pt x="0" y="429"/>
                    <a:pt x="132" y="545"/>
                    <a:pt x="280" y="545"/>
                  </a:cubicBezTo>
                  <a:lnTo>
                    <a:pt x="3577" y="545"/>
                  </a:lnTo>
                  <a:cubicBezTo>
                    <a:pt x="3725" y="545"/>
                    <a:pt x="3857" y="429"/>
                    <a:pt x="3857" y="265"/>
                  </a:cubicBezTo>
                  <a:cubicBezTo>
                    <a:pt x="3840" y="116"/>
                    <a:pt x="3725" y="1"/>
                    <a:pt x="3577" y="1"/>
                  </a:cubicBezTo>
                  <a:close/>
                  <a:moveTo>
                    <a:pt x="280" y="2143"/>
                  </a:moveTo>
                  <a:cubicBezTo>
                    <a:pt x="132" y="2143"/>
                    <a:pt x="0" y="2275"/>
                    <a:pt x="0" y="2424"/>
                  </a:cubicBezTo>
                  <a:cubicBezTo>
                    <a:pt x="0" y="2572"/>
                    <a:pt x="132" y="2687"/>
                    <a:pt x="280" y="2687"/>
                  </a:cubicBezTo>
                  <a:lnTo>
                    <a:pt x="3577" y="2687"/>
                  </a:lnTo>
                  <a:cubicBezTo>
                    <a:pt x="3725" y="2687"/>
                    <a:pt x="3840" y="2572"/>
                    <a:pt x="3857" y="2424"/>
                  </a:cubicBezTo>
                  <a:cubicBezTo>
                    <a:pt x="3857" y="2275"/>
                    <a:pt x="3725" y="2143"/>
                    <a:pt x="3577" y="2143"/>
                  </a:cubicBezTo>
                  <a:close/>
                  <a:moveTo>
                    <a:pt x="280" y="4302"/>
                  </a:moveTo>
                  <a:cubicBezTo>
                    <a:pt x="132" y="4302"/>
                    <a:pt x="0" y="4418"/>
                    <a:pt x="0" y="4566"/>
                  </a:cubicBezTo>
                  <a:cubicBezTo>
                    <a:pt x="0" y="4714"/>
                    <a:pt x="132" y="4846"/>
                    <a:pt x="280" y="4846"/>
                  </a:cubicBezTo>
                  <a:lnTo>
                    <a:pt x="3577" y="4846"/>
                  </a:lnTo>
                  <a:cubicBezTo>
                    <a:pt x="3725" y="4846"/>
                    <a:pt x="3857" y="4714"/>
                    <a:pt x="3857" y="4566"/>
                  </a:cubicBezTo>
                  <a:cubicBezTo>
                    <a:pt x="3840" y="4418"/>
                    <a:pt x="3725" y="4302"/>
                    <a:pt x="3577" y="4302"/>
                  </a:cubicBezTo>
                  <a:close/>
                  <a:moveTo>
                    <a:pt x="280" y="6445"/>
                  </a:moveTo>
                  <a:cubicBezTo>
                    <a:pt x="132" y="6445"/>
                    <a:pt x="0" y="6560"/>
                    <a:pt x="0" y="6709"/>
                  </a:cubicBezTo>
                  <a:cubicBezTo>
                    <a:pt x="0" y="6873"/>
                    <a:pt x="132" y="6989"/>
                    <a:pt x="280" y="6989"/>
                  </a:cubicBezTo>
                  <a:lnTo>
                    <a:pt x="3577" y="6989"/>
                  </a:lnTo>
                  <a:cubicBezTo>
                    <a:pt x="3725" y="6989"/>
                    <a:pt x="3857" y="6873"/>
                    <a:pt x="3857" y="6709"/>
                  </a:cubicBezTo>
                  <a:cubicBezTo>
                    <a:pt x="3840" y="6560"/>
                    <a:pt x="3725" y="6445"/>
                    <a:pt x="3577" y="6445"/>
                  </a:cubicBezTo>
                  <a:close/>
                  <a:moveTo>
                    <a:pt x="280" y="8588"/>
                  </a:moveTo>
                  <a:cubicBezTo>
                    <a:pt x="132" y="8588"/>
                    <a:pt x="0" y="8719"/>
                    <a:pt x="0" y="8868"/>
                  </a:cubicBezTo>
                  <a:cubicBezTo>
                    <a:pt x="0" y="9016"/>
                    <a:pt x="132" y="9131"/>
                    <a:pt x="280" y="9131"/>
                  </a:cubicBezTo>
                  <a:lnTo>
                    <a:pt x="3577" y="9131"/>
                  </a:lnTo>
                  <a:cubicBezTo>
                    <a:pt x="3725" y="9131"/>
                    <a:pt x="3840" y="9016"/>
                    <a:pt x="3857" y="8868"/>
                  </a:cubicBezTo>
                  <a:cubicBezTo>
                    <a:pt x="3857" y="8719"/>
                    <a:pt x="3725" y="8588"/>
                    <a:pt x="3577" y="8588"/>
                  </a:cubicBezTo>
                  <a:close/>
                  <a:moveTo>
                    <a:pt x="280" y="10730"/>
                  </a:moveTo>
                  <a:cubicBezTo>
                    <a:pt x="132" y="10730"/>
                    <a:pt x="0" y="10862"/>
                    <a:pt x="0" y="11010"/>
                  </a:cubicBezTo>
                  <a:cubicBezTo>
                    <a:pt x="0" y="11159"/>
                    <a:pt x="132" y="11290"/>
                    <a:pt x="280" y="11290"/>
                  </a:cubicBezTo>
                  <a:lnTo>
                    <a:pt x="3577" y="11290"/>
                  </a:lnTo>
                  <a:cubicBezTo>
                    <a:pt x="3725" y="11290"/>
                    <a:pt x="3857" y="11159"/>
                    <a:pt x="3857" y="11010"/>
                  </a:cubicBezTo>
                  <a:cubicBezTo>
                    <a:pt x="3840" y="10862"/>
                    <a:pt x="3725" y="10730"/>
                    <a:pt x="3577" y="10730"/>
                  </a:cubicBezTo>
                  <a:close/>
                  <a:moveTo>
                    <a:pt x="280" y="12889"/>
                  </a:moveTo>
                  <a:cubicBezTo>
                    <a:pt x="132" y="12889"/>
                    <a:pt x="0" y="13004"/>
                    <a:pt x="0" y="13153"/>
                  </a:cubicBezTo>
                  <a:cubicBezTo>
                    <a:pt x="0" y="13318"/>
                    <a:pt x="132" y="13433"/>
                    <a:pt x="280" y="13433"/>
                  </a:cubicBezTo>
                  <a:lnTo>
                    <a:pt x="3577" y="13433"/>
                  </a:lnTo>
                  <a:cubicBezTo>
                    <a:pt x="3725" y="13433"/>
                    <a:pt x="3857" y="13301"/>
                    <a:pt x="3857" y="13153"/>
                  </a:cubicBezTo>
                  <a:cubicBezTo>
                    <a:pt x="3840" y="13004"/>
                    <a:pt x="3725" y="12889"/>
                    <a:pt x="3577" y="12889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48"/>
            <p:cNvSpPr/>
            <p:nvPr/>
          </p:nvSpPr>
          <p:spPr>
            <a:xfrm>
              <a:off x="4520325" y="906125"/>
              <a:ext cx="96025" cy="438825"/>
            </a:xfrm>
            <a:custGeom>
              <a:rect b="b" l="l" r="r" t="t"/>
              <a:pathLst>
                <a:path extrusionOk="0" h="17553" w="3841">
                  <a:moveTo>
                    <a:pt x="264" y="1"/>
                  </a:moveTo>
                  <a:cubicBezTo>
                    <a:pt x="116" y="1"/>
                    <a:pt x="0" y="132"/>
                    <a:pt x="0" y="281"/>
                  </a:cubicBezTo>
                  <a:cubicBezTo>
                    <a:pt x="0" y="429"/>
                    <a:pt x="116" y="561"/>
                    <a:pt x="264" y="561"/>
                  </a:cubicBezTo>
                  <a:lnTo>
                    <a:pt x="3560" y="561"/>
                  </a:lnTo>
                  <a:cubicBezTo>
                    <a:pt x="3725" y="561"/>
                    <a:pt x="3841" y="429"/>
                    <a:pt x="3841" y="281"/>
                  </a:cubicBezTo>
                  <a:cubicBezTo>
                    <a:pt x="3841" y="132"/>
                    <a:pt x="3725" y="1"/>
                    <a:pt x="3560" y="1"/>
                  </a:cubicBezTo>
                  <a:close/>
                  <a:moveTo>
                    <a:pt x="264" y="2127"/>
                  </a:moveTo>
                  <a:cubicBezTo>
                    <a:pt x="116" y="2127"/>
                    <a:pt x="0" y="2259"/>
                    <a:pt x="0" y="2407"/>
                  </a:cubicBezTo>
                  <a:cubicBezTo>
                    <a:pt x="0" y="2555"/>
                    <a:pt x="116" y="2687"/>
                    <a:pt x="264" y="2687"/>
                  </a:cubicBezTo>
                  <a:lnTo>
                    <a:pt x="3560" y="2687"/>
                  </a:lnTo>
                  <a:cubicBezTo>
                    <a:pt x="3725" y="2687"/>
                    <a:pt x="3841" y="2555"/>
                    <a:pt x="3841" y="2407"/>
                  </a:cubicBezTo>
                  <a:cubicBezTo>
                    <a:pt x="3841" y="2259"/>
                    <a:pt x="3725" y="2127"/>
                    <a:pt x="3560" y="2127"/>
                  </a:cubicBezTo>
                  <a:close/>
                  <a:moveTo>
                    <a:pt x="264" y="4253"/>
                  </a:moveTo>
                  <a:cubicBezTo>
                    <a:pt x="116" y="4253"/>
                    <a:pt x="0" y="4385"/>
                    <a:pt x="0" y="4533"/>
                  </a:cubicBezTo>
                  <a:cubicBezTo>
                    <a:pt x="0" y="4681"/>
                    <a:pt x="116" y="4797"/>
                    <a:pt x="264" y="4813"/>
                  </a:cubicBezTo>
                  <a:lnTo>
                    <a:pt x="3560" y="4813"/>
                  </a:lnTo>
                  <a:cubicBezTo>
                    <a:pt x="3725" y="4797"/>
                    <a:pt x="3841" y="4681"/>
                    <a:pt x="3841" y="4533"/>
                  </a:cubicBezTo>
                  <a:cubicBezTo>
                    <a:pt x="3841" y="4385"/>
                    <a:pt x="3725" y="4253"/>
                    <a:pt x="3560" y="4253"/>
                  </a:cubicBezTo>
                  <a:close/>
                  <a:moveTo>
                    <a:pt x="264" y="6379"/>
                  </a:moveTo>
                  <a:cubicBezTo>
                    <a:pt x="116" y="6379"/>
                    <a:pt x="0" y="6511"/>
                    <a:pt x="0" y="6659"/>
                  </a:cubicBezTo>
                  <a:cubicBezTo>
                    <a:pt x="0" y="6807"/>
                    <a:pt x="116" y="6923"/>
                    <a:pt x="264" y="6923"/>
                  </a:cubicBezTo>
                  <a:lnTo>
                    <a:pt x="3560" y="6923"/>
                  </a:lnTo>
                  <a:cubicBezTo>
                    <a:pt x="3725" y="6923"/>
                    <a:pt x="3841" y="6807"/>
                    <a:pt x="3841" y="6659"/>
                  </a:cubicBezTo>
                  <a:cubicBezTo>
                    <a:pt x="3841" y="6511"/>
                    <a:pt x="3725" y="6379"/>
                    <a:pt x="3560" y="6379"/>
                  </a:cubicBezTo>
                  <a:close/>
                  <a:moveTo>
                    <a:pt x="264" y="8505"/>
                  </a:moveTo>
                  <a:cubicBezTo>
                    <a:pt x="116" y="8505"/>
                    <a:pt x="0" y="8637"/>
                    <a:pt x="0" y="8785"/>
                  </a:cubicBezTo>
                  <a:cubicBezTo>
                    <a:pt x="0" y="8933"/>
                    <a:pt x="116" y="9049"/>
                    <a:pt x="264" y="9049"/>
                  </a:cubicBezTo>
                  <a:lnTo>
                    <a:pt x="3560" y="9049"/>
                  </a:lnTo>
                  <a:cubicBezTo>
                    <a:pt x="3725" y="9049"/>
                    <a:pt x="3841" y="8933"/>
                    <a:pt x="3841" y="8785"/>
                  </a:cubicBezTo>
                  <a:cubicBezTo>
                    <a:pt x="3841" y="8637"/>
                    <a:pt x="3725" y="8505"/>
                    <a:pt x="3560" y="8505"/>
                  </a:cubicBezTo>
                  <a:close/>
                  <a:moveTo>
                    <a:pt x="264" y="10631"/>
                  </a:moveTo>
                  <a:cubicBezTo>
                    <a:pt x="116" y="10631"/>
                    <a:pt x="0" y="10746"/>
                    <a:pt x="0" y="10911"/>
                  </a:cubicBezTo>
                  <a:cubicBezTo>
                    <a:pt x="0" y="11059"/>
                    <a:pt x="116" y="11175"/>
                    <a:pt x="264" y="11175"/>
                  </a:cubicBezTo>
                  <a:lnTo>
                    <a:pt x="3560" y="11175"/>
                  </a:lnTo>
                  <a:cubicBezTo>
                    <a:pt x="3725" y="11175"/>
                    <a:pt x="3841" y="11059"/>
                    <a:pt x="3841" y="10911"/>
                  </a:cubicBezTo>
                  <a:cubicBezTo>
                    <a:pt x="3841" y="10746"/>
                    <a:pt x="3725" y="10631"/>
                    <a:pt x="3560" y="10631"/>
                  </a:cubicBezTo>
                  <a:close/>
                  <a:moveTo>
                    <a:pt x="264" y="12757"/>
                  </a:moveTo>
                  <a:cubicBezTo>
                    <a:pt x="116" y="12757"/>
                    <a:pt x="0" y="12872"/>
                    <a:pt x="0" y="13037"/>
                  </a:cubicBezTo>
                  <a:cubicBezTo>
                    <a:pt x="0" y="13185"/>
                    <a:pt x="116" y="13301"/>
                    <a:pt x="264" y="13301"/>
                  </a:cubicBezTo>
                  <a:lnTo>
                    <a:pt x="3560" y="13301"/>
                  </a:lnTo>
                  <a:cubicBezTo>
                    <a:pt x="3725" y="13301"/>
                    <a:pt x="3841" y="13185"/>
                    <a:pt x="3841" y="13037"/>
                  </a:cubicBezTo>
                  <a:cubicBezTo>
                    <a:pt x="3841" y="12872"/>
                    <a:pt x="3725" y="12757"/>
                    <a:pt x="3560" y="12757"/>
                  </a:cubicBezTo>
                  <a:close/>
                  <a:moveTo>
                    <a:pt x="264" y="14883"/>
                  </a:moveTo>
                  <a:cubicBezTo>
                    <a:pt x="116" y="14883"/>
                    <a:pt x="0" y="14998"/>
                    <a:pt x="0" y="15147"/>
                  </a:cubicBezTo>
                  <a:cubicBezTo>
                    <a:pt x="0" y="15312"/>
                    <a:pt x="116" y="15427"/>
                    <a:pt x="264" y="15427"/>
                  </a:cubicBezTo>
                  <a:lnTo>
                    <a:pt x="3560" y="15427"/>
                  </a:lnTo>
                  <a:cubicBezTo>
                    <a:pt x="3725" y="15427"/>
                    <a:pt x="3841" y="15312"/>
                    <a:pt x="3841" y="15147"/>
                  </a:cubicBezTo>
                  <a:cubicBezTo>
                    <a:pt x="3841" y="14998"/>
                    <a:pt x="3725" y="14883"/>
                    <a:pt x="3560" y="14883"/>
                  </a:cubicBezTo>
                  <a:close/>
                  <a:moveTo>
                    <a:pt x="264" y="17009"/>
                  </a:moveTo>
                  <a:cubicBezTo>
                    <a:pt x="116" y="17009"/>
                    <a:pt x="0" y="17124"/>
                    <a:pt x="0" y="17273"/>
                  </a:cubicBezTo>
                  <a:cubicBezTo>
                    <a:pt x="0" y="17438"/>
                    <a:pt x="116" y="17553"/>
                    <a:pt x="264" y="17553"/>
                  </a:cubicBezTo>
                  <a:lnTo>
                    <a:pt x="3560" y="17553"/>
                  </a:lnTo>
                  <a:cubicBezTo>
                    <a:pt x="3725" y="17553"/>
                    <a:pt x="3841" y="17438"/>
                    <a:pt x="3841" y="17273"/>
                  </a:cubicBezTo>
                  <a:cubicBezTo>
                    <a:pt x="3841" y="17124"/>
                    <a:pt x="3725" y="17009"/>
                    <a:pt x="3560" y="17009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0" name="Google Shape;1530;p48"/>
          <p:cNvGrpSpPr/>
          <p:nvPr/>
        </p:nvGrpSpPr>
        <p:grpSpPr>
          <a:xfrm>
            <a:off x="3908794" y="3031128"/>
            <a:ext cx="1783614" cy="1537747"/>
            <a:chOff x="5496475" y="713700"/>
            <a:chExt cx="1382325" cy="1191775"/>
          </a:xfrm>
        </p:grpSpPr>
        <p:sp>
          <p:nvSpPr>
            <p:cNvPr id="1531" name="Google Shape;1531;p48"/>
            <p:cNvSpPr/>
            <p:nvPr/>
          </p:nvSpPr>
          <p:spPr>
            <a:xfrm>
              <a:off x="5754750" y="713700"/>
              <a:ext cx="929150" cy="929150"/>
            </a:xfrm>
            <a:custGeom>
              <a:rect b="b" l="l" r="r" t="t"/>
              <a:pathLst>
                <a:path extrusionOk="0" h="37166" w="37166">
                  <a:moveTo>
                    <a:pt x="18575" y="1"/>
                  </a:moveTo>
                  <a:cubicBezTo>
                    <a:pt x="8324" y="1"/>
                    <a:pt x="1" y="8324"/>
                    <a:pt x="1" y="18592"/>
                  </a:cubicBezTo>
                  <a:cubicBezTo>
                    <a:pt x="1" y="28859"/>
                    <a:pt x="8324" y="37166"/>
                    <a:pt x="18575" y="37166"/>
                  </a:cubicBezTo>
                  <a:cubicBezTo>
                    <a:pt x="28843" y="37166"/>
                    <a:pt x="37166" y="28859"/>
                    <a:pt x="37166" y="18592"/>
                  </a:cubicBezTo>
                  <a:cubicBezTo>
                    <a:pt x="37166" y="8324"/>
                    <a:pt x="28843" y="1"/>
                    <a:pt x="18575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48"/>
            <p:cNvSpPr/>
            <p:nvPr/>
          </p:nvSpPr>
          <p:spPr>
            <a:xfrm rot="1576680">
              <a:off x="6293477" y="878587"/>
              <a:ext cx="454816" cy="417565"/>
            </a:xfrm>
            <a:custGeom>
              <a:rect b="b" l="l" r="r" t="t"/>
              <a:pathLst>
                <a:path extrusionOk="0" h="18279" w="19597">
                  <a:moveTo>
                    <a:pt x="9362" y="1"/>
                  </a:moveTo>
                  <a:lnTo>
                    <a:pt x="0" y="18279"/>
                  </a:lnTo>
                  <a:lnTo>
                    <a:pt x="0" y="18279"/>
                  </a:lnTo>
                  <a:lnTo>
                    <a:pt x="19597" y="12115"/>
                  </a:lnTo>
                  <a:cubicBezTo>
                    <a:pt x="17932" y="6874"/>
                    <a:pt x="14257" y="2506"/>
                    <a:pt x="93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48"/>
            <p:cNvSpPr/>
            <p:nvPr/>
          </p:nvSpPr>
          <p:spPr>
            <a:xfrm>
              <a:off x="5732541" y="713702"/>
              <a:ext cx="656800" cy="554100"/>
            </a:xfrm>
            <a:custGeom>
              <a:rect b="b" l="l" r="r" t="t"/>
              <a:pathLst>
                <a:path extrusionOk="0" h="22164" w="26272">
                  <a:moveTo>
                    <a:pt x="19533" y="0"/>
                  </a:moveTo>
                  <a:cubicBezTo>
                    <a:pt x="15242" y="0"/>
                    <a:pt x="11004" y="1485"/>
                    <a:pt x="7598" y="4331"/>
                  </a:cubicBezTo>
                  <a:cubicBezTo>
                    <a:pt x="2406" y="8682"/>
                    <a:pt x="0" y="15522"/>
                    <a:pt x="1302" y="22163"/>
                  </a:cubicBezTo>
                  <a:lnTo>
                    <a:pt x="19530" y="18571"/>
                  </a:lnTo>
                  <a:lnTo>
                    <a:pt x="26271" y="1265"/>
                  </a:lnTo>
                  <a:cubicBezTo>
                    <a:pt x="24087" y="416"/>
                    <a:pt x="21803" y="0"/>
                    <a:pt x="19533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48"/>
            <p:cNvSpPr/>
            <p:nvPr/>
          </p:nvSpPr>
          <p:spPr>
            <a:xfrm>
              <a:off x="5765332" y="1173513"/>
              <a:ext cx="829529" cy="484097"/>
            </a:xfrm>
            <a:custGeom>
              <a:rect b="b" l="l" r="r" t="t"/>
              <a:pathLst>
                <a:path extrusionOk="0" h="20657" w="36523">
                  <a:moveTo>
                    <a:pt x="20272" y="0"/>
                  </a:moveTo>
                  <a:lnTo>
                    <a:pt x="1" y="3989"/>
                  </a:lnTo>
                  <a:cubicBezTo>
                    <a:pt x="1566" y="11916"/>
                    <a:pt x="7598" y="18212"/>
                    <a:pt x="15460" y="20091"/>
                  </a:cubicBezTo>
                  <a:cubicBezTo>
                    <a:pt x="17054" y="20472"/>
                    <a:pt x="18663" y="20657"/>
                    <a:pt x="20257" y="20657"/>
                  </a:cubicBezTo>
                  <a:cubicBezTo>
                    <a:pt x="26523" y="20657"/>
                    <a:pt x="32555" y="17795"/>
                    <a:pt x="36523" y="12724"/>
                  </a:cubicBezTo>
                  <a:lnTo>
                    <a:pt x="20272" y="0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677287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05" y="3466"/>
                    <a:pt x="1958" y="3630"/>
                    <a:pt x="2403" y="3630"/>
                  </a:cubicBezTo>
                  <a:cubicBezTo>
                    <a:pt x="3337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5921625" y="1814650"/>
              <a:ext cx="105925" cy="90775"/>
            </a:xfrm>
            <a:custGeom>
              <a:rect b="b" l="l" r="r" t="t"/>
              <a:pathLst>
                <a:path extrusionOk="0" h="3631" w="4237">
                  <a:moveTo>
                    <a:pt x="2424" y="0"/>
                  </a:moveTo>
                  <a:cubicBezTo>
                    <a:pt x="808" y="0"/>
                    <a:pt x="1" y="1962"/>
                    <a:pt x="1138" y="3099"/>
                  </a:cubicBezTo>
                  <a:cubicBezTo>
                    <a:pt x="1511" y="3466"/>
                    <a:pt x="1965" y="3630"/>
                    <a:pt x="2411" y="3630"/>
                  </a:cubicBezTo>
                  <a:cubicBezTo>
                    <a:pt x="3345" y="3630"/>
                    <a:pt x="4237" y="2907"/>
                    <a:pt x="4237" y="1813"/>
                  </a:cubicBezTo>
                  <a:cubicBezTo>
                    <a:pt x="4237" y="808"/>
                    <a:pt x="3429" y="0"/>
                    <a:pt x="2424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6362500" y="1814650"/>
              <a:ext cx="90675" cy="90675"/>
            </a:xfrm>
            <a:custGeom>
              <a:rect b="b" l="l" r="r" t="t"/>
              <a:pathLst>
                <a:path extrusionOk="0" h="3627" w="3627">
                  <a:moveTo>
                    <a:pt x="1814" y="0"/>
                  </a:moveTo>
                  <a:cubicBezTo>
                    <a:pt x="808" y="0"/>
                    <a:pt x="1" y="808"/>
                    <a:pt x="1" y="1813"/>
                  </a:cubicBezTo>
                  <a:cubicBezTo>
                    <a:pt x="1" y="2819"/>
                    <a:pt x="808" y="3626"/>
                    <a:pt x="1814" y="3626"/>
                  </a:cubicBezTo>
                  <a:cubicBezTo>
                    <a:pt x="2819" y="3626"/>
                    <a:pt x="3627" y="2819"/>
                    <a:pt x="3627" y="1813"/>
                  </a:cubicBezTo>
                  <a:cubicBezTo>
                    <a:pt x="3627" y="808"/>
                    <a:pt x="2819" y="0"/>
                    <a:pt x="1814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5496475" y="1814600"/>
              <a:ext cx="106675" cy="90875"/>
            </a:xfrm>
            <a:custGeom>
              <a:rect b="b" l="l" r="r" t="t"/>
              <a:pathLst>
                <a:path extrusionOk="0" h="3635" w="4267">
                  <a:moveTo>
                    <a:pt x="2390" y="1"/>
                  </a:moveTo>
                  <a:cubicBezTo>
                    <a:pt x="827" y="1"/>
                    <a:pt x="0" y="1885"/>
                    <a:pt x="1086" y="3051"/>
                  </a:cubicBezTo>
                  <a:cubicBezTo>
                    <a:pt x="1461" y="3454"/>
                    <a:pt x="1936" y="3634"/>
                    <a:pt x="2402" y="3634"/>
                  </a:cubicBezTo>
                  <a:cubicBezTo>
                    <a:pt x="3312" y="3634"/>
                    <a:pt x="4190" y="2949"/>
                    <a:pt x="4234" y="1881"/>
                  </a:cubicBezTo>
                  <a:cubicBezTo>
                    <a:pt x="4267" y="876"/>
                    <a:pt x="3476" y="35"/>
                    <a:pt x="2470" y="2"/>
                  </a:cubicBezTo>
                  <a:cubicBezTo>
                    <a:pt x="2443" y="1"/>
                    <a:pt x="2417" y="1"/>
                    <a:pt x="2390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8"/>
          <p:cNvGrpSpPr/>
          <p:nvPr/>
        </p:nvGrpSpPr>
        <p:grpSpPr>
          <a:xfrm>
            <a:off x="752273" y="3682988"/>
            <a:ext cx="2994768" cy="866597"/>
            <a:chOff x="4976025" y="4294225"/>
            <a:chExt cx="2405050" cy="695950"/>
          </a:xfrm>
        </p:grpSpPr>
        <p:sp>
          <p:nvSpPr>
            <p:cNvPr id="1540" name="Google Shape;1540;p48"/>
            <p:cNvSpPr/>
            <p:nvPr/>
          </p:nvSpPr>
          <p:spPr>
            <a:xfrm>
              <a:off x="4976025" y="48385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8"/>
            <p:cNvSpPr/>
            <p:nvPr/>
          </p:nvSpPr>
          <p:spPr>
            <a:xfrm>
              <a:off x="4976025" y="47890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4976025" y="47396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4976025" y="46407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4976025" y="46901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4976025" y="45913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4976025" y="454185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4976025" y="44924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4976025" y="44429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8"/>
            <p:cNvSpPr/>
            <p:nvPr/>
          </p:nvSpPr>
          <p:spPr>
            <a:xfrm>
              <a:off x="4976025" y="4393100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8"/>
            <p:cNvSpPr/>
            <p:nvPr/>
          </p:nvSpPr>
          <p:spPr>
            <a:xfrm>
              <a:off x="4976025" y="434367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0"/>
                  </a:moveTo>
                  <a:lnTo>
                    <a:pt x="96201" y="0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4976025" y="4294225"/>
              <a:ext cx="2405050" cy="25"/>
            </a:xfrm>
            <a:custGeom>
              <a:rect b="b" l="l" r="r" t="t"/>
              <a:pathLst>
                <a:path extrusionOk="0" fill="none" h="1" w="96202">
                  <a:moveTo>
                    <a:pt x="1" y="1"/>
                  </a:moveTo>
                  <a:lnTo>
                    <a:pt x="96201" y="1"/>
                  </a:lnTo>
                </a:path>
              </a:pathLst>
            </a:custGeom>
            <a:noFill/>
            <a:ln cap="flat" cmpd="sng" w="825">
              <a:solidFill>
                <a:srgbClr val="FFFFFF"/>
              </a:solidFill>
              <a:prstDash val="solid"/>
              <a:miter lim="16481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5131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43" y="199"/>
                  </a:moveTo>
                  <a:cubicBezTo>
                    <a:pt x="758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8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04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4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5174625" y="4942750"/>
              <a:ext cx="27225" cy="46600"/>
            </a:xfrm>
            <a:custGeom>
              <a:rect b="b" l="l" r="r" t="t"/>
              <a:pathLst>
                <a:path extrusionOk="0" h="1864" w="1089">
                  <a:moveTo>
                    <a:pt x="429" y="1"/>
                  </a:moveTo>
                  <a:lnTo>
                    <a:pt x="1" y="100"/>
                  </a:lnTo>
                  <a:lnTo>
                    <a:pt x="1" y="330"/>
                  </a:lnTo>
                  <a:lnTo>
                    <a:pt x="446" y="231"/>
                  </a:lnTo>
                  <a:lnTo>
                    <a:pt x="446" y="1649"/>
                  </a:lnTo>
                  <a:lnTo>
                    <a:pt x="34" y="1649"/>
                  </a:lnTo>
                  <a:lnTo>
                    <a:pt x="34" y="1863"/>
                  </a:lnTo>
                  <a:lnTo>
                    <a:pt x="1088" y="1863"/>
                  </a:lnTo>
                  <a:lnTo>
                    <a:pt x="1088" y="1649"/>
                  </a:lnTo>
                  <a:lnTo>
                    <a:pt x="693" y="1649"/>
                  </a:lnTo>
                  <a:lnTo>
                    <a:pt x="6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5470475" y="4941925"/>
              <a:ext cx="32150" cy="48250"/>
            </a:xfrm>
            <a:custGeom>
              <a:rect b="b" l="l" r="r" t="t"/>
              <a:pathLst>
                <a:path extrusionOk="0" h="1930" w="1286">
                  <a:moveTo>
                    <a:pt x="643" y="199"/>
                  </a:moveTo>
                  <a:cubicBezTo>
                    <a:pt x="775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75" y="1731"/>
                    <a:pt x="643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0" y="1418"/>
                    <a:pt x="247" y="1220"/>
                    <a:pt x="247" y="973"/>
                  </a:cubicBezTo>
                  <a:cubicBezTo>
                    <a:pt x="247" y="709"/>
                    <a:pt x="280" y="528"/>
                    <a:pt x="346" y="396"/>
                  </a:cubicBezTo>
                  <a:cubicBezTo>
                    <a:pt x="412" y="264"/>
                    <a:pt x="511" y="199"/>
                    <a:pt x="643" y="199"/>
                  </a:cubicBezTo>
                  <a:close/>
                  <a:moveTo>
                    <a:pt x="643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49" y="413"/>
                    <a:pt x="0" y="660"/>
                    <a:pt x="0" y="973"/>
                  </a:cubicBezTo>
                  <a:cubicBezTo>
                    <a:pt x="0" y="1286"/>
                    <a:pt x="49" y="1517"/>
                    <a:pt x="165" y="1682"/>
                  </a:cubicBezTo>
                  <a:cubicBezTo>
                    <a:pt x="264" y="1847"/>
                    <a:pt x="429" y="1929"/>
                    <a:pt x="643" y="1929"/>
                  </a:cubicBezTo>
                  <a:cubicBezTo>
                    <a:pt x="841" y="1929"/>
                    <a:pt x="1005" y="1847"/>
                    <a:pt x="1121" y="1682"/>
                  </a:cubicBezTo>
                  <a:cubicBezTo>
                    <a:pt x="1220" y="1517"/>
                    <a:pt x="1286" y="1286"/>
                    <a:pt x="1286" y="973"/>
                  </a:cubicBezTo>
                  <a:cubicBezTo>
                    <a:pt x="1286" y="660"/>
                    <a:pt x="1220" y="413"/>
                    <a:pt x="1121" y="248"/>
                  </a:cubicBezTo>
                  <a:cubicBezTo>
                    <a:pt x="1005" y="83"/>
                    <a:pt x="841" y="1"/>
                    <a:pt x="6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5511250" y="4941925"/>
              <a:ext cx="29275" cy="47425"/>
            </a:xfrm>
            <a:custGeom>
              <a:rect b="b" l="l" r="r" t="t"/>
              <a:pathLst>
                <a:path extrusionOk="0" h="1897" w="1171">
                  <a:moveTo>
                    <a:pt x="545" y="1"/>
                  </a:moveTo>
                  <a:cubicBezTo>
                    <a:pt x="462" y="1"/>
                    <a:pt x="380" y="17"/>
                    <a:pt x="297" y="34"/>
                  </a:cubicBezTo>
                  <a:cubicBezTo>
                    <a:pt x="215" y="67"/>
                    <a:pt x="116" y="83"/>
                    <a:pt x="17" y="133"/>
                  </a:cubicBezTo>
                  <a:lnTo>
                    <a:pt x="17" y="380"/>
                  </a:lnTo>
                  <a:cubicBezTo>
                    <a:pt x="116" y="330"/>
                    <a:pt x="198" y="281"/>
                    <a:pt x="297" y="264"/>
                  </a:cubicBezTo>
                  <a:cubicBezTo>
                    <a:pt x="380" y="232"/>
                    <a:pt x="462" y="215"/>
                    <a:pt x="545" y="215"/>
                  </a:cubicBezTo>
                  <a:cubicBezTo>
                    <a:pt x="660" y="215"/>
                    <a:pt x="742" y="248"/>
                    <a:pt x="808" y="314"/>
                  </a:cubicBezTo>
                  <a:cubicBezTo>
                    <a:pt x="874" y="380"/>
                    <a:pt x="924" y="446"/>
                    <a:pt x="924" y="545"/>
                  </a:cubicBezTo>
                  <a:cubicBezTo>
                    <a:pt x="924" y="611"/>
                    <a:pt x="907" y="677"/>
                    <a:pt x="874" y="742"/>
                  </a:cubicBezTo>
                  <a:cubicBezTo>
                    <a:pt x="841" y="792"/>
                    <a:pt x="775" y="874"/>
                    <a:pt x="693" y="973"/>
                  </a:cubicBezTo>
                  <a:cubicBezTo>
                    <a:pt x="660" y="1006"/>
                    <a:pt x="561" y="1122"/>
                    <a:pt x="396" y="1286"/>
                  </a:cubicBezTo>
                  <a:cubicBezTo>
                    <a:pt x="231" y="1451"/>
                    <a:pt x="100" y="1583"/>
                    <a:pt x="1" y="1682"/>
                  </a:cubicBezTo>
                  <a:lnTo>
                    <a:pt x="1" y="1896"/>
                  </a:lnTo>
                  <a:lnTo>
                    <a:pt x="1171" y="1896"/>
                  </a:lnTo>
                  <a:lnTo>
                    <a:pt x="1171" y="1682"/>
                  </a:lnTo>
                  <a:lnTo>
                    <a:pt x="297" y="1682"/>
                  </a:lnTo>
                  <a:cubicBezTo>
                    <a:pt x="512" y="1468"/>
                    <a:pt x="660" y="1319"/>
                    <a:pt x="775" y="1204"/>
                  </a:cubicBezTo>
                  <a:cubicBezTo>
                    <a:pt x="874" y="1089"/>
                    <a:pt x="940" y="1023"/>
                    <a:pt x="973" y="990"/>
                  </a:cubicBezTo>
                  <a:cubicBezTo>
                    <a:pt x="1039" y="907"/>
                    <a:pt x="1088" y="825"/>
                    <a:pt x="1121" y="759"/>
                  </a:cubicBezTo>
                  <a:cubicBezTo>
                    <a:pt x="1154" y="677"/>
                    <a:pt x="1171" y="611"/>
                    <a:pt x="1171" y="528"/>
                  </a:cubicBezTo>
                  <a:cubicBezTo>
                    <a:pt x="1171" y="380"/>
                    <a:pt x="1105" y="248"/>
                    <a:pt x="990" y="149"/>
                  </a:cubicBezTo>
                  <a:cubicBezTo>
                    <a:pt x="874" y="50"/>
                    <a:pt x="726" y="1"/>
                    <a:pt x="5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58095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24" y="396"/>
                  </a:cubicBezTo>
                  <a:cubicBezTo>
                    <a:pt x="990" y="528"/>
                    <a:pt x="1023" y="709"/>
                    <a:pt x="1023" y="973"/>
                  </a:cubicBezTo>
                  <a:cubicBezTo>
                    <a:pt x="1023" y="1220"/>
                    <a:pt x="990" y="1418"/>
                    <a:pt x="924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50" y="413"/>
                    <a:pt x="1" y="660"/>
                    <a:pt x="1" y="973"/>
                  </a:cubicBezTo>
                  <a:cubicBezTo>
                    <a:pt x="1" y="1286"/>
                    <a:pt x="50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42" y="1929"/>
                    <a:pt x="1006" y="1847"/>
                    <a:pt x="1122" y="1682"/>
                  </a:cubicBezTo>
                  <a:cubicBezTo>
                    <a:pt x="1221" y="1517"/>
                    <a:pt x="1287" y="1286"/>
                    <a:pt x="1287" y="973"/>
                  </a:cubicBezTo>
                  <a:cubicBezTo>
                    <a:pt x="1287" y="660"/>
                    <a:pt x="1221" y="413"/>
                    <a:pt x="1122" y="248"/>
                  </a:cubicBezTo>
                  <a:cubicBezTo>
                    <a:pt x="1006" y="83"/>
                    <a:pt x="842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5850775" y="4941925"/>
              <a:ext cx="30500" cy="48250"/>
            </a:xfrm>
            <a:custGeom>
              <a:rect b="b" l="l" r="r" t="t"/>
              <a:pathLst>
                <a:path extrusionOk="0" h="1930" w="1220">
                  <a:moveTo>
                    <a:pt x="544" y="1"/>
                  </a:moveTo>
                  <a:cubicBezTo>
                    <a:pt x="478" y="1"/>
                    <a:pt x="396" y="17"/>
                    <a:pt x="313" y="34"/>
                  </a:cubicBezTo>
                  <a:cubicBezTo>
                    <a:pt x="231" y="34"/>
                    <a:pt x="148" y="67"/>
                    <a:pt x="50" y="83"/>
                  </a:cubicBezTo>
                  <a:lnTo>
                    <a:pt x="50" y="314"/>
                  </a:lnTo>
                  <a:cubicBezTo>
                    <a:pt x="148" y="281"/>
                    <a:pt x="231" y="248"/>
                    <a:pt x="313" y="248"/>
                  </a:cubicBezTo>
                  <a:cubicBezTo>
                    <a:pt x="396" y="232"/>
                    <a:pt x="462" y="215"/>
                    <a:pt x="527" y="215"/>
                  </a:cubicBezTo>
                  <a:cubicBezTo>
                    <a:pt x="659" y="215"/>
                    <a:pt x="758" y="248"/>
                    <a:pt x="824" y="297"/>
                  </a:cubicBezTo>
                  <a:cubicBezTo>
                    <a:pt x="890" y="347"/>
                    <a:pt x="923" y="413"/>
                    <a:pt x="923" y="512"/>
                  </a:cubicBezTo>
                  <a:cubicBezTo>
                    <a:pt x="923" y="611"/>
                    <a:pt x="890" y="677"/>
                    <a:pt x="824" y="726"/>
                  </a:cubicBezTo>
                  <a:cubicBezTo>
                    <a:pt x="758" y="775"/>
                    <a:pt x="659" y="808"/>
                    <a:pt x="544" y="808"/>
                  </a:cubicBezTo>
                  <a:lnTo>
                    <a:pt x="313" y="808"/>
                  </a:lnTo>
                  <a:lnTo>
                    <a:pt x="313" y="1006"/>
                  </a:lnTo>
                  <a:lnTo>
                    <a:pt x="527" y="1006"/>
                  </a:lnTo>
                  <a:cubicBezTo>
                    <a:pt x="659" y="1006"/>
                    <a:pt x="775" y="1039"/>
                    <a:pt x="841" y="1105"/>
                  </a:cubicBezTo>
                  <a:cubicBezTo>
                    <a:pt x="923" y="1154"/>
                    <a:pt x="956" y="1237"/>
                    <a:pt x="956" y="1352"/>
                  </a:cubicBezTo>
                  <a:cubicBezTo>
                    <a:pt x="956" y="1468"/>
                    <a:pt x="923" y="1566"/>
                    <a:pt x="841" y="1632"/>
                  </a:cubicBezTo>
                  <a:cubicBezTo>
                    <a:pt x="758" y="1682"/>
                    <a:pt x="643" y="1715"/>
                    <a:pt x="478" y="1715"/>
                  </a:cubicBezTo>
                  <a:cubicBezTo>
                    <a:pt x="396" y="1715"/>
                    <a:pt x="313" y="1715"/>
                    <a:pt x="214" y="1682"/>
                  </a:cubicBezTo>
                  <a:cubicBezTo>
                    <a:pt x="132" y="1665"/>
                    <a:pt x="66" y="1632"/>
                    <a:pt x="0" y="1599"/>
                  </a:cubicBezTo>
                  <a:lnTo>
                    <a:pt x="0" y="1830"/>
                  </a:lnTo>
                  <a:cubicBezTo>
                    <a:pt x="82" y="1863"/>
                    <a:pt x="165" y="1896"/>
                    <a:pt x="247" y="1913"/>
                  </a:cubicBezTo>
                  <a:cubicBezTo>
                    <a:pt x="330" y="1913"/>
                    <a:pt x="412" y="1929"/>
                    <a:pt x="495" y="1929"/>
                  </a:cubicBezTo>
                  <a:cubicBezTo>
                    <a:pt x="725" y="1929"/>
                    <a:pt x="907" y="1880"/>
                    <a:pt x="1022" y="1781"/>
                  </a:cubicBezTo>
                  <a:cubicBezTo>
                    <a:pt x="1154" y="1682"/>
                    <a:pt x="1220" y="1534"/>
                    <a:pt x="1220" y="1352"/>
                  </a:cubicBezTo>
                  <a:cubicBezTo>
                    <a:pt x="1220" y="1237"/>
                    <a:pt x="1187" y="1138"/>
                    <a:pt x="1104" y="1056"/>
                  </a:cubicBezTo>
                  <a:cubicBezTo>
                    <a:pt x="1038" y="973"/>
                    <a:pt x="956" y="924"/>
                    <a:pt x="824" y="891"/>
                  </a:cubicBezTo>
                  <a:cubicBezTo>
                    <a:pt x="940" y="874"/>
                    <a:pt x="1022" y="825"/>
                    <a:pt x="1088" y="742"/>
                  </a:cubicBezTo>
                  <a:cubicBezTo>
                    <a:pt x="1137" y="677"/>
                    <a:pt x="1170" y="594"/>
                    <a:pt x="1170" y="495"/>
                  </a:cubicBezTo>
                  <a:cubicBezTo>
                    <a:pt x="1170" y="347"/>
                    <a:pt x="1121" y="232"/>
                    <a:pt x="1005" y="133"/>
                  </a:cubicBezTo>
                  <a:cubicBezTo>
                    <a:pt x="890" y="50"/>
                    <a:pt x="742" y="1"/>
                    <a:pt x="5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6148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47" y="1534"/>
                  </a:cubicBezTo>
                  <a:cubicBezTo>
                    <a:pt x="281" y="1418"/>
                    <a:pt x="265" y="1220"/>
                    <a:pt x="265" y="973"/>
                  </a:cubicBezTo>
                  <a:cubicBezTo>
                    <a:pt x="265" y="709"/>
                    <a:pt x="281" y="528"/>
                    <a:pt x="347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29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29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6188225" y="4942750"/>
              <a:ext cx="33800" cy="46600"/>
            </a:xfrm>
            <a:custGeom>
              <a:rect b="b" l="l" r="r" t="t"/>
              <a:pathLst>
                <a:path extrusionOk="0" h="1864" w="1352">
                  <a:moveTo>
                    <a:pt x="824" y="231"/>
                  </a:moveTo>
                  <a:lnTo>
                    <a:pt x="824" y="1220"/>
                  </a:lnTo>
                  <a:lnTo>
                    <a:pt x="198" y="1220"/>
                  </a:lnTo>
                  <a:lnTo>
                    <a:pt x="824" y="231"/>
                  </a:lnTo>
                  <a:close/>
                  <a:moveTo>
                    <a:pt x="758" y="1"/>
                  </a:moveTo>
                  <a:lnTo>
                    <a:pt x="0" y="1187"/>
                  </a:lnTo>
                  <a:lnTo>
                    <a:pt x="0" y="1418"/>
                  </a:lnTo>
                  <a:lnTo>
                    <a:pt x="824" y="1418"/>
                  </a:lnTo>
                  <a:lnTo>
                    <a:pt x="824" y="1863"/>
                  </a:lnTo>
                  <a:lnTo>
                    <a:pt x="1071" y="1863"/>
                  </a:lnTo>
                  <a:lnTo>
                    <a:pt x="1071" y="1418"/>
                  </a:lnTo>
                  <a:lnTo>
                    <a:pt x="1352" y="1418"/>
                  </a:lnTo>
                  <a:lnTo>
                    <a:pt x="1352" y="1220"/>
                  </a:lnTo>
                  <a:lnTo>
                    <a:pt x="1071" y="1220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64877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44" y="199"/>
                  </a:moveTo>
                  <a:cubicBezTo>
                    <a:pt x="776" y="199"/>
                    <a:pt x="874" y="264"/>
                    <a:pt x="940" y="396"/>
                  </a:cubicBezTo>
                  <a:cubicBezTo>
                    <a:pt x="1006" y="528"/>
                    <a:pt x="1039" y="709"/>
                    <a:pt x="1039" y="973"/>
                  </a:cubicBezTo>
                  <a:cubicBezTo>
                    <a:pt x="1039" y="1220"/>
                    <a:pt x="1006" y="1418"/>
                    <a:pt x="940" y="1534"/>
                  </a:cubicBezTo>
                  <a:cubicBezTo>
                    <a:pt x="874" y="1665"/>
                    <a:pt x="776" y="1731"/>
                    <a:pt x="644" y="1731"/>
                  </a:cubicBezTo>
                  <a:cubicBezTo>
                    <a:pt x="512" y="1731"/>
                    <a:pt x="413" y="1665"/>
                    <a:pt x="364" y="1534"/>
                  </a:cubicBezTo>
                  <a:cubicBezTo>
                    <a:pt x="298" y="1418"/>
                    <a:pt x="265" y="1220"/>
                    <a:pt x="265" y="973"/>
                  </a:cubicBezTo>
                  <a:cubicBezTo>
                    <a:pt x="265" y="709"/>
                    <a:pt x="298" y="528"/>
                    <a:pt x="364" y="396"/>
                  </a:cubicBezTo>
                  <a:cubicBezTo>
                    <a:pt x="413" y="264"/>
                    <a:pt x="512" y="199"/>
                    <a:pt x="644" y="199"/>
                  </a:cubicBezTo>
                  <a:close/>
                  <a:moveTo>
                    <a:pt x="644" y="1"/>
                  </a:moveTo>
                  <a:cubicBezTo>
                    <a:pt x="446" y="1"/>
                    <a:pt x="281" y="83"/>
                    <a:pt x="166" y="248"/>
                  </a:cubicBezTo>
                  <a:cubicBezTo>
                    <a:pt x="67" y="413"/>
                    <a:pt x="1" y="660"/>
                    <a:pt x="1" y="973"/>
                  </a:cubicBezTo>
                  <a:cubicBezTo>
                    <a:pt x="1" y="1286"/>
                    <a:pt x="67" y="1517"/>
                    <a:pt x="166" y="1682"/>
                  </a:cubicBezTo>
                  <a:cubicBezTo>
                    <a:pt x="281" y="1847"/>
                    <a:pt x="446" y="1929"/>
                    <a:pt x="644" y="1929"/>
                  </a:cubicBezTo>
                  <a:cubicBezTo>
                    <a:pt x="858" y="1929"/>
                    <a:pt x="1006" y="1847"/>
                    <a:pt x="1122" y="1682"/>
                  </a:cubicBezTo>
                  <a:cubicBezTo>
                    <a:pt x="1237" y="1517"/>
                    <a:pt x="1286" y="1286"/>
                    <a:pt x="1286" y="973"/>
                  </a:cubicBezTo>
                  <a:cubicBezTo>
                    <a:pt x="1286" y="660"/>
                    <a:pt x="1237" y="413"/>
                    <a:pt x="1122" y="248"/>
                  </a:cubicBezTo>
                  <a:cubicBezTo>
                    <a:pt x="1006" y="83"/>
                    <a:pt x="858" y="1"/>
                    <a:pt x="6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6528975" y="4942750"/>
              <a:ext cx="30100" cy="47425"/>
            </a:xfrm>
            <a:custGeom>
              <a:rect b="b" l="l" r="r" t="t"/>
              <a:pathLst>
                <a:path extrusionOk="0" h="1897" w="1204">
                  <a:moveTo>
                    <a:pt x="82" y="1"/>
                  </a:moveTo>
                  <a:lnTo>
                    <a:pt x="82" y="940"/>
                  </a:lnTo>
                  <a:cubicBezTo>
                    <a:pt x="148" y="907"/>
                    <a:pt x="214" y="891"/>
                    <a:pt x="280" y="874"/>
                  </a:cubicBezTo>
                  <a:cubicBezTo>
                    <a:pt x="346" y="858"/>
                    <a:pt x="412" y="841"/>
                    <a:pt x="478" y="841"/>
                  </a:cubicBezTo>
                  <a:cubicBezTo>
                    <a:pt x="626" y="841"/>
                    <a:pt x="742" y="891"/>
                    <a:pt x="824" y="957"/>
                  </a:cubicBezTo>
                  <a:cubicBezTo>
                    <a:pt x="907" y="1039"/>
                    <a:pt x="956" y="1138"/>
                    <a:pt x="956" y="1270"/>
                  </a:cubicBezTo>
                  <a:cubicBezTo>
                    <a:pt x="956" y="1402"/>
                    <a:pt x="907" y="1501"/>
                    <a:pt x="824" y="1566"/>
                  </a:cubicBezTo>
                  <a:cubicBezTo>
                    <a:pt x="742" y="1649"/>
                    <a:pt x="626" y="1682"/>
                    <a:pt x="478" y="1682"/>
                  </a:cubicBezTo>
                  <a:cubicBezTo>
                    <a:pt x="396" y="1682"/>
                    <a:pt x="313" y="1682"/>
                    <a:pt x="231" y="1649"/>
                  </a:cubicBezTo>
                  <a:cubicBezTo>
                    <a:pt x="148" y="1632"/>
                    <a:pt x="82" y="1599"/>
                    <a:pt x="0" y="1566"/>
                  </a:cubicBezTo>
                  <a:lnTo>
                    <a:pt x="0" y="1814"/>
                  </a:lnTo>
                  <a:cubicBezTo>
                    <a:pt x="82" y="1847"/>
                    <a:pt x="165" y="1863"/>
                    <a:pt x="247" y="1880"/>
                  </a:cubicBezTo>
                  <a:cubicBezTo>
                    <a:pt x="330" y="1896"/>
                    <a:pt x="412" y="1896"/>
                    <a:pt x="494" y="1896"/>
                  </a:cubicBezTo>
                  <a:cubicBezTo>
                    <a:pt x="709" y="1896"/>
                    <a:pt x="890" y="1847"/>
                    <a:pt x="1022" y="1731"/>
                  </a:cubicBezTo>
                  <a:cubicBezTo>
                    <a:pt x="1137" y="1616"/>
                    <a:pt x="1203" y="1468"/>
                    <a:pt x="1203" y="1270"/>
                  </a:cubicBezTo>
                  <a:cubicBezTo>
                    <a:pt x="1203" y="1072"/>
                    <a:pt x="1137" y="924"/>
                    <a:pt x="1022" y="808"/>
                  </a:cubicBezTo>
                  <a:cubicBezTo>
                    <a:pt x="907" y="693"/>
                    <a:pt x="742" y="644"/>
                    <a:pt x="527" y="644"/>
                  </a:cubicBezTo>
                  <a:lnTo>
                    <a:pt x="412" y="644"/>
                  </a:lnTo>
                  <a:cubicBezTo>
                    <a:pt x="379" y="644"/>
                    <a:pt x="346" y="660"/>
                    <a:pt x="313" y="676"/>
                  </a:cubicBezTo>
                  <a:lnTo>
                    <a:pt x="313" y="215"/>
                  </a:lnTo>
                  <a:lnTo>
                    <a:pt x="1071" y="215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8"/>
            <p:cNvSpPr/>
            <p:nvPr/>
          </p:nvSpPr>
          <p:spPr>
            <a:xfrm>
              <a:off x="68272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7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7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49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49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8"/>
            <p:cNvSpPr/>
            <p:nvPr/>
          </p:nvSpPr>
          <p:spPr>
            <a:xfrm>
              <a:off x="6867650" y="4941925"/>
              <a:ext cx="32175" cy="48250"/>
            </a:xfrm>
            <a:custGeom>
              <a:rect b="b" l="l" r="r" t="t"/>
              <a:pathLst>
                <a:path extrusionOk="0" h="1930" w="1287">
                  <a:moveTo>
                    <a:pt x="660" y="874"/>
                  </a:moveTo>
                  <a:cubicBezTo>
                    <a:pt x="775" y="874"/>
                    <a:pt x="858" y="907"/>
                    <a:pt x="923" y="990"/>
                  </a:cubicBezTo>
                  <a:cubicBezTo>
                    <a:pt x="989" y="1056"/>
                    <a:pt x="1022" y="1171"/>
                    <a:pt x="1022" y="1303"/>
                  </a:cubicBezTo>
                  <a:cubicBezTo>
                    <a:pt x="1022" y="1435"/>
                    <a:pt x="989" y="1534"/>
                    <a:pt x="923" y="1616"/>
                  </a:cubicBezTo>
                  <a:cubicBezTo>
                    <a:pt x="858" y="1698"/>
                    <a:pt x="775" y="1731"/>
                    <a:pt x="660" y="1731"/>
                  </a:cubicBezTo>
                  <a:cubicBezTo>
                    <a:pt x="544" y="1731"/>
                    <a:pt x="462" y="1698"/>
                    <a:pt x="396" y="1616"/>
                  </a:cubicBezTo>
                  <a:cubicBezTo>
                    <a:pt x="330" y="1534"/>
                    <a:pt x="297" y="1435"/>
                    <a:pt x="297" y="1303"/>
                  </a:cubicBezTo>
                  <a:cubicBezTo>
                    <a:pt x="297" y="1171"/>
                    <a:pt x="330" y="1056"/>
                    <a:pt x="396" y="990"/>
                  </a:cubicBezTo>
                  <a:cubicBezTo>
                    <a:pt x="462" y="907"/>
                    <a:pt x="544" y="874"/>
                    <a:pt x="660" y="874"/>
                  </a:cubicBezTo>
                  <a:close/>
                  <a:moveTo>
                    <a:pt x="775" y="1"/>
                  </a:moveTo>
                  <a:cubicBezTo>
                    <a:pt x="544" y="1"/>
                    <a:pt x="347" y="100"/>
                    <a:pt x="215" y="264"/>
                  </a:cubicBezTo>
                  <a:cubicBezTo>
                    <a:pt x="66" y="446"/>
                    <a:pt x="1" y="677"/>
                    <a:pt x="1" y="973"/>
                  </a:cubicBezTo>
                  <a:cubicBezTo>
                    <a:pt x="1" y="1286"/>
                    <a:pt x="66" y="1517"/>
                    <a:pt x="165" y="1682"/>
                  </a:cubicBezTo>
                  <a:cubicBezTo>
                    <a:pt x="281" y="1847"/>
                    <a:pt x="446" y="1929"/>
                    <a:pt x="660" y="1929"/>
                  </a:cubicBezTo>
                  <a:cubicBezTo>
                    <a:pt x="858" y="1929"/>
                    <a:pt x="1006" y="1863"/>
                    <a:pt x="1105" y="1748"/>
                  </a:cubicBezTo>
                  <a:cubicBezTo>
                    <a:pt x="1220" y="1649"/>
                    <a:pt x="1286" y="1484"/>
                    <a:pt x="1286" y="1303"/>
                  </a:cubicBezTo>
                  <a:cubicBezTo>
                    <a:pt x="1286" y="1105"/>
                    <a:pt x="1220" y="957"/>
                    <a:pt x="1121" y="841"/>
                  </a:cubicBezTo>
                  <a:cubicBezTo>
                    <a:pt x="1006" y="726"/>
                    <a:pt x="858" y="677"/>
                    <a:pt x="676" y="677"/>
                  </a:cubicBezTo>
                  <a:cubicBezTo>
                    <a:pt x="594" y="677"/>
                    <a:pt x="511" y="693"/>
                    <a:pt x="429" y="726"/>
                  </a:cubicBezTo>
                  <a:cubicBezTo>
                    <a:pt x="363" y="759"/>
                    <a:pt x="297" y="825"/>
                    <a:pt x="248" y="891"/>
                  </a:cubicBezTo>
                  <a:cubicBezTo>
                    <a:pt x="264" y="660"/>
                    <a:pt x="314" y="495"/>
                    <a:pt x="396" y="380"/>
                  </a:cubicBezTo>
                  <a:cubicBezTo>
                    <a:pt x="495" y="281"/>
                    <a:pt x="610" y="215"/>
                    <a:pt x="775" y="215"/>
                  </a:cubicBezTo>
                  <a:cubicBezTo>
                    <a:pt x="841" y="215"/>
                    <a:pt x="907" y="232"/>
                    <a:pt x="973" y="248"/>
                  </a:cubicBezTo>
                  <a:cubicBezTo>
                    <a:pt x="1039" y="264"/>
                    <a:pt x="1105" y="281"/>
                    <a:pt x="1154" y="314"/>
                  </a:cubicBezTo>
                  <a:lnTo>
                    <a:pt x="1154" y="83"/>
                  </a:lnTo>
                  <a:cubicBezTo>
                    <a:pt x="1088" y="50"/>
                    <a:pt x="1022" y="34"/>
                    <a:pt x="956" y="34"/>
                  </a:cubicBezTo>
                  <a:cubicBezTo>
                    <a:pt x="891" y="17"/>
                    <a:pt x="841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7166375" y="4941925"/>
              <a:ext cx="31750" cy="48250"/>
            </a:xfrm>
            <a:custGeom>
              <a:rect b="b" l="l" r="r" t="t"/>
              <a:pathLst>
                <a:path extrusionOk="0" h="1930" w="1270">
                  <a:moveTo>
                    <a:pt x="627" y="199"/>
                  </a:moveTo>
                  <a:cubicBezTo>
                    <a:pt x="759" y="199"/>
                    <a:pt x="857" y="264"/>
                    <a:pt x="923" y="396"/>
                  </a:cubicBezTo>
                  <a:cubicBezTo>
                    <a:pt x="989" y="528"/>
                    <a:pt x="1022" y="709"/>
                    <a:pt x="1022" y="973"/>
                  </a:cubicBezTo>
                  <a:cubicBezTo>
                    <a:pt x="1022" y="1220"/>
                    <a:pt x="989" y="1418"/>
                    <a:pt x="923" y="1534"/>
                  </a:cubicBezTo>
                  <a:cubicBezTo>
                    <a:pt x="857" y="1665"/>
                    <a:pt x="759" y="1731"/>
                    <a:pt x="627" y="1731"/>
                  </a:cubicBezTo>
                  <a:cubicBezTo>
                    <a:pt x="511" y="1731"/>
                    <a:pt x="412" y="1665"/>
                    <a:pt x="346" y="1534"/>
                  </a:cubicBezTo>
                  <a:cubicBezTo>
                    <a:pt x="281" y="1418"/>
                    <a:pt x="248" y="1220"/>
                    <a:pt x="248" y="973"/>
                  </a:cubicBezTo>
                  <a:cubicBezTo>
                    <a:pt x="248" y="709"/>
                    <a:pt x="281" y="528"/>
                    <a:pt x="346" y="396"/>
                  </a:cubicBezTo>
                  <a:cubicBezTo>
                    <a:pt x="412" y="264"/>
                    <a:pt x="511" y="199"/>
                    <a:pt x="627" y="199"/>
                  </a:cubicBezTo>
                  <a:close/>
                  <a:moveTo>
                    <a:pt x="627" y="1"/>
                  </a:moveTo>
                  <a:cubicBezTo>
                    <a:pt x="429" y="1"/>
                    <a:pt x="264" y="83"/>
                    <a:pt x="165" y="248"/>
                  </a:cubicBezTo>
                  <a:cubicBezTo>
                    <a:pt x="50" y="413"/>
                    <a:pt x="0" y="660"/>
                    <a:pt x="0" y="973"/>
                  </a:cubicBezTo>
                  <a:cubicBezTo>
                    <a:pt x="0" y="1286"/>
                    <a:pt x="50" y="1517"/>
                    <a:pt x="165" y="1682"/>
                  </a:cubicBezTo>
                  <a:cubicBezTo>
                    <a:pt x="264" y="1847"/>
                    <a:pt x="429" y="1929"/>
                    <a:pt x="627" y="1929"/>
                  </a:cubicBezTo>
                  <a:cubicBezTo>
                    <a:pt x="841" y="1929"/>
                    <a:pt x="1006" y="1847"/>
                    <a:pt x="1105" y="1682"/>
                  </a:cubicBezTo>
                  <a:cubicBezTo>
                    <a:pt x="1220" y="1517"/>
                    <a:pt x="1269" y="1286"/>
                    <a:pt x="1269" y="973"/>
                  </a:cubicBezTo>
                  <a:cubicBezTo>
                    <a:pt x="1269" y="660"/>
                    <a:pt x="1220" y="413"/>
                    <a:pt x="1105" y="248"/>
                  </a:cubicBezTo>
                  <a:cubicBezTo>
                    <a:pt x="1006" y="83"/>
                    <a:pt x="841" y="1"/>
                    <a:pt x="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7207575" y="4942750"/>
              <a:ext cx="29700" cy="46600"/>
            </a:xfrm>
            <a:custGeom>
              <a:rect b="b" l="l" r="r" t="t"/>
              <a:pathLst>
                <a:path extrusionOk="0" h="1864" w="1188">
                  <a:moveTo>
                    <a:pt x="0" y="1"/>
                  </a:moveTo>
                  <a:lnTo>
                    <a:pt x="0" y="215"/>
                  </a:lnTo>
                  <a:lnTo>
                    <a:pt x="890" y="215"/>
                  </a:lnTo>
                  <a:lnTo>
                    <a:pt x="264" y="1863"/>
                  </a:lnTo>
                  <a:lnTo>
                    <a:pt x="528" y="1863"/>
                  </a:lnTo>
                  <a:lnTo>
                    <a:pt x="1187" y="116"/>
                  </a:lnTo>
                  <a:lnTo>
                    <a:pt x="11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5105000" y="4338000"/>
              <a:ext cx="2145050" cy="480975"/>
            </a:xfrm>
            <a:custGeom>
              <a:rect b="b" l="l" r="r" t="t"/>
              <a:pathLst>
                <a:path extrusionOk="0" h="19239" w="85802">
                  <a:moveTo>
                    <a:pt x="38327" y="8620"/>
                  </a:moveTo>
                  <a:cubicBezTo>
                    <a:pt x="38216" y="8620"/>
                    <a:pt x="38105" y="8690"/>
                    <a:pt x="38088" y="8830"/>
                  </a:cubicBezTo>
                  <a:lnTo>
                    <a:pt x="38088" y="10413"/>
                  </a:lnTo>
                  <a:cubicBezTo>
                    <a:pt x="38105" y="10561"/>
                    <a:pt x="38216" y="10635"/>
                    <a:pt x="38327" y="10635"/>
                  </a:cubicBezTo>
                  <a:cubicBezTo>
                    <a:pt x="38438" y="10635"/>
                    <a:pt x="38550" y="10561"/>
                    <a:pt x="38566" y="10413"/>
                  </a:cubicBezTo>
                  <a:lnTo>
                    <a:pt x="38566" y="8830"/>
                  </a:lnTo>
                  <a:cubicBezTo>
                    <a:pt x="38550" y="8690"/>
                    <a:pt x="38438" y="8620"/>
                    <a:pt x="38327" y="8620"/>
                  </a:cubicBezTo>
                  <a:close/>
                  <a:moveTo>
                    <a:pt x="71842" y="8493"/>
                  </a:moveTo>
                  <a:cubicBezTo>
                    <a:pt x="71730" y="8493"/>
                    <a:pt x="71619" y="8567"/>
                    <a:pt x="71611" y="8715"/>
                  </a:cubicBezTo>
                  <a:lnTo>
                    <a:pt x="71611" y="10511"/>
                  </a:lnTo>
                  <a:cubicBezTo>
                    <a:pt x="71619" y="10652"/>
                    <a:pt x="71730" y="10722"/>
                    <a:pt x="71842" y="10722"/>
                  </a:cubicBezTo>
                  <a:cubicBezTo>
                    <a:pt x="71953" y="10722"/>
                    <a:pt x="72064" y="10652"/>
                    <a:pt x="72072" y="10511"/>
                  </a:cubicBezTo>
                  <a:lnTo>
                    <a:pt x="72072" y="8715"/>
                  </a:lnTo>
                  <a:cubicBezTo>
                    <a:pt x="72064" y="8567"/>
                    <a:pt x="71953" y="8493"/>
                    <a:pt x="71842" y="8493"/>
                  </a:cubicBezTo>
                  <a:close/>
                  <a:moveTo>
                    <a:pt x="13952" y="8480"/>
                  </a:moveTo>
                  <a:cubicBezTo>
                    <a:pt x="13832" y="8480"/>
                    <a:pt x="13713" y="8558"/>
                    <a:pt x="13713" y="8715"/>
                  </a:cubicBezTo>
                  <a:lnTo>
                    <a:pt x="13713" y="10511"/>
                  </a:lnTo>
                  <a:cubicBezTo>
                    <a:pt x="13721" y="10668"/>
                    <a:pt x="13840" y="10746"/>
                    <a:pt x="13958" y="10746"/>
                  </a:cubicBezTo>
                  <a:cubicBezTo>
                    <a:pt x="14075" y="10746"/>
                    <a:pt x="14190" y="10668"/>
                    <a:pt x="14190" y="10511"/>
                  </a:cubicBezTo>
                  <a:lnTo>
                    <a:pt x="14190" y="8715"/>
                  </a:lnTo>
                  <a:cubicBezTo>
                    <a:pt x="14190" y="8558"/>
                    <a:pt x="14071" y="8480"/>
                    <a:pt x="13952" y="8480"/>
                  </a:cubicBezTo>
                  <a:close/>
                  <a:moveTo>
                    <a:pt x="58127" y="8031"/>
                  </a:moveTo>
                  <a:cubicBezTo>
                    <a:pt x="58014" y="8031"/>
                    <a:pt x="57898" y="8105"/>
                    <a:pt x="57882" y="8254"/>
                  </a:cubicBezTo>
                  <a:lnTo>
                    <a:pt x="57882" y="10989"/>
                  </a:lnTo>
                  <a:cubicBezTo>
                    <a:pt x="57898" y="11129"/>
                    <a:pt x="58014" y="11200"/>
                    <a:pt x="58127" y="11200"/>
                  </a:cubicBezTo>
                  <a:cubicBezTo>
                    <a:pt x="58240" y="11200"/>
                    <a:pt x="58352" y="11129"/>
                    <a:pt x="58360" y="10989"/>
                  </a:cubicBezTo>
                  <a:lnTo>
                    <a:pt x="58360" y="8254"/>
                  </a:lnTo>
                  <a:cubicBezTo>
                    <a:pt x="58352" y="8105"/>
                    <a:pt x="58240" y="8031"/>
                    <a:pt x="58127" y="8031"/>
                  </a:cubicBezTo>
                  <a:close/>
                  <a:moveTo>
                    <a:pt x="70317" y="8031"/>
                  </a:moveTo>
                  <a:cubicBezTo>
                    <a:pt x="70206" y="8031"/>
                    <a:pt x="70095" y="8105"/>
                    <a:pt x="70078" y="8254"/>
                  </a:cubicBezTo>
                  <a:lnTo>
                    <a:pt x="70078" y="10989"/>
                  </a:lnTo>
                  <a:cubicBezTo>
                    <a:pt x="70095" y="11129"/>
                    <a:pt x="70206" y="11200"/>
                    <a:pt x="70317" y="11200"/>
                  </a:cubicBezTo>
                  <a:cubicBezTo>
                    <a:pt x="70428" y="11200"/>
                    <a:pt x="70540" y="11129"/>
                    <a:pt x="70556" y="10989"/>
                  </a:cubicBezTo>
                  <a:lnTo>
                    <a:pt x="70556" y="8254"/>
                  </a:lnTo>
                  <a:cubicBezTo>
                    <a:pt x="70540" y="8105"/>
                    <a:pt x="70428" y="8031"/>
                    <a:pt x="70317" y="8031"/>
                  </a:cubicBezTo>
                  <a:close/>
                  <a:moveTo>
                    <a:pt x="73366" y="8031"/>
                  </a:moveTo>
                  <a:cubicBezTo>
                    <a:pt x="73255" y="8031"/>
                    <a:pt x="73144" y="8105"/>
                    <a:pt x="73127" y="8254"/>
                  </a:cubicBezTo>
                  <a:lnTo>
                    <a:pt x="73127" y="10989"/>
                  </a:lnTo>
                  <a:cubicBezTo>
                    <a:pt x="73144" y="11129"/>
                    <a:pt x="73255" y="11200"/>
                    <a:pt x="73366" y="11200"/>
                  </a:cubicBezTo>
                  <a:cubicBezTo>
                    <a:pt x="73477" y="11200"/>
                    <a:pt x="73589" y="11129"/>
                    <a:pt x="73605" y="10989"/>
                  </a:cubicBezTo>
                  <a:lnTo>
                    <a:pt x="73605" y="8254"/>
                  </a:lnTo>
                  <a:cubicBezTo>
                    <a:pt x="73589" y="8105"/>
                    <a:pt x="73477" y="8031"/>
                    <a:pt x="73366" y="8031"/>
                  </a:cubicBezTo>
                  <a:close/>
                  <a:moveTo>
                    <a:pt x="239" y="8031"/>
                  </a:moveTo>
                  <a:cubicBezTo>
                    <a:pt x="128" y="8031"/>
                    <a:pt x="17" y="8105"/>
                    <a:pt x="0" y="8254"/>
                  </a:cubicBezTo>
                  <a:lnTo>
                    <a:pt x="0" y="11006"/>
                  </a:lnTo>
                  <a:cubicBezTo>
                    <a:pt x="17" y="11146"/>
                    <a:pt x="128" y="11216"/>
                    <a:pt x="239" y="11216"/>
                  </a:cubicBezTo>
                  <a:cubicBezTo>
                    <a:pt x="350" y="11216"/>
                    <a:pt x="462" y="11146"/>
                    <a:pt x="478" y="11006"/>
                  </a:cubicBezTo>
                  <a:lnTo>
                    <a:pt x="478" y="10989"/>
                  </a:lnTo>
                  <a:lnTo>
                    <a:pt x="478" y="8254"/>
                  </a:lnTo>
                  <a:cubicBezTo>
                    <a:pt x="462" y="8105"/>
                    <a:pt x="350" y="8031"/>
                    <a:pt x="239" y="8031"/>
                  </a:cubicBezTo>
                  <a:close/>
                  <a:moveTo>
                    <a:pt x="12435" y="8031"/>
                  </a:moveTo>
                  <a:cubicBezTo>
                    <a:pt x="12324" y="8031"/>
                    <a:pt x="12213" y="8105"/>
                    <a:pt x="12196" y="8254"/>
                  </a:cubicBezTo>
                  <a:lnTo>
                    <a:pt x="12196" y="11006"/>
                  </a:lnTo>
                  <a:cubicBezTo>
                    <a:pt x="12213" y="11146"/>
                    <a:pt x="12324" y="11216"/>
                    <a:pt x="12435" y="11216"/>
                  </a:cubicBezTo>
                  <a:cubicBezTo>
                    <a:pt x="12546" y="11216"/>
                    <a:pt x="12658" y="11146"/>
                    <a:pt x="12674" y="11006"/>
                  </a:cubicBezTo>
                  <a:lnTo>
                    <a:pt x="12674" y="10989"/>
                  </a:lnTo>
                  <a:lnTo>
                    <a:pt x="12674" y="8254"/>
                  </a:lnTo>
                  <a:cubicBezTo>
                    <a:pt x="12658" y="8105"/>
                    <a:pt x="12546" y="8031"/>
                    <a:pt x="12435" y="8031"/>
                  </a:cubicBezTo>
                  <a:close/>
                  <a:moveTo>
                    <a:pt x="52033" y="8031"/>
                  </a:moveTo>
                  <a:cubicBezTo>
                    <a:pt x="51920" y="8031"/>
                    <a:pt x="51809" y="8105"/>
                    <a:pt x="51800" y="8254"/>
                  </a:cubicBezTo>
                  <a:lnTo>
                    <a:pt x="51800" y="11006"/>
                  </a:lnTo>
                  <a:cubicBezTo>
                    <a:pt x="51809" y="11146"/>
                    <a:pt x="51920" y="11216"/>
                    <a:pt x="52033" y="11216"/>
                  </a:cubicBezTo>
                  <a:cubicBezTo>
                    <a:pt x="52147" y="11216"/>
                    <a:pt x="52262" y="11146"/>
                    <a:pt x="52278" y="11006"/>
                  </a:cubicBezTo>
                  <a:lnTo>
                    <a:pt x="52278" y="8254"/>
                  </a:lnTo>
                  <a:cubicBezTo>
                    <a:pt x="52262" y="8105"/>
                    <a:pt x="52147" y="8031"/>
                    <a:pt x="52033" y="8031"/>
                  </a:cubicBezTo>
                  <a:close/>
                  <a:moveTo>
                    <a:pt x="85562" y="8019"/>
                  </a:moveTo>
                  <a:cubicBezTo>
                    <a:pt x="85443" y="8019"/>
                    <a:pt x="85323" y="8097"/>
                    <a:pt x="85323" y="8254"/>
                  </a:cubicBezTo>
                  <a:lnTo>
                    <a:pt x="85323" y="10989"/>
                  </a:lnTo>
                  <a:cubicBezTo>
                    <a:pt x="85323" y="11146"/>
                    <a:pt x="85443" y="11224"/>
                    <a:pt x="85562" y="11224"/>
                  </a:cubicBezTo>
                  <a:cubicBezTo>
                    <a:pt x="85682" y="11224"/>
                    <a:pt x="85801" y="11146"/>
                    <a:pt x="85801" y="10989"/>
                  </a:cubicBezTo>
                  <a:lnTo>
                    <a:pt x="85801" y="8254"/>
                  </a:lnTo>
                  <a:cubicBezTo>
                    <a:pt x="85801" y="8097"/>
                    <a:pt x="85682" y="8019"/>
                    <a:pt x="85562" y="8019"/>
                  </a:cubicBezTo>
                  <a:close/>
                  <a:moveTo>
                    <a:pt x="36796" y="8019"/>
                  </a:moveTo>
                  <a:cubicBezTo>
                    <a:pt x="36679" y="8019"/>
                    <a:pt x="36564" y="8097"/>
                    <a:pt x="36572" y="8254"/>
                  </a:cubicBezTo>
                  <a:lnTo>
                    <a:pt x="36572" y="11006"/>
                  </a:lnTo>
                  <a:cubicBezTo>
                    <a:pt x="36572" y="11162"/>
                    <a:pt x="36687" y="11241"/>
                    <a:pt x="36803" y="11241"/>
                  </a:cubicBezTo>
                  <a:cubicBezTo>
                    <a:pt x="36918" y="11241"/>
                    <a:pt x="37033" y="11162"/>
                    <a:pt x="37033" y="11006"/>
                  </a:cubicBezTo>
                  <a:lnTo>
                    <a:pt x="37033" y="8254"/>
                  </a:lnTo>
                  <a:cubicBezTo>
                    <a:pt x="37033" y="8097"/>
                    <a:pt x="36914" y="8019"/>
                    <a:pt x="36796" y="8019"/>
                  </a:cubicBezTo>
                  <a:close/>
                  <a:moveTo>
                    <a:pt x="39843" y="8019"/>
                  </a:moveTo>
                  <a:cubicBezTo>
                    <a:pt x="39724" y="8019"/>
                    <a:pt x="39604" y="8097"/>
                    <a:pt x="39604" y="8254"/>
                  </a:cubicBezTo>
                  <a:lnTo>
                    <a:pt x="39604" y="11006"/>
                  </a:lnTo>
                  <a:cubicBezTo>
                    <a:pt x="39604" y="11162"/>
                    <a:pt x="39724" y="11241"/>
                    <a:pt x="39843" y="11241"/>
                  </a:cubicBezTo>
                  <a:cubicBezTo>
                    <a:pt x="39963" y="11241"/>
                    <a:pt x="40082" y="11162"/>
                    <a:pt x="40082" y="11006"/>
                  </a:cubicBezTo>
                  <a:lnTo>
                    <a:pt x="40082" y="8254"/>
                  </a:lnTo>
                  <a:cubicBezTo>
                    <a:pt x="40082" y="8097"/>
                    <a:pt x="39963" y="8019"/>
                    <a:pt x="39843" y="8019"/>
                  </a:cubicBezTo>
                  <a:close/>
                  <a:moveTo>
                    <a:pt x="53562" y="7615"/>
                  </a:moveTo>
                  <a:cubicBezTo>
                    <a:pt x="53449" y="7615"/>
                    <a:pt x="53333" y="7685"/>
                    <a:pt x="53317" y="7825"/>
                  </a:cubicBezTo>
                  <a:lnTo>
                    <a:pt x="53317" y="11401"/>
                  </a:lnTo>
                  <a:cubicBezTo>
                    <a:pt x="53333" y="11550"/>
                    <a:pt x="53449" y="11624"/>
                    <a:pt x="53562" y="11624"/>
                  </a:cubicBezTo>
                  <a:cubicBezTo>
                    <a:pt x="53675" y="11624"/>
                    <a:pt x="53786" y="11550"/>
                    <a:pt x="53795" y="11401"/>
                  </a:cubicBezTo>
                  <a:lnTo>
                    <a:pt x="53795" y="7825"/>
                  </a:lnTo>
                  <a:cubicBezTo>
                    <a:pt x="53786" y="7685"/>
                    <a:pt x="53675" y="7615"/>
                    <a:pt x="53562" y="7615"/>
                  </a:cubicBezTo>
                  <a:close/>
                  <a:moveTo>
                    <a:pt x="56611" y="7615"/>
                  </a:moveTo>
                  <a:cubicBezTo>
                    <a:pt x="56498" y="7615"/>
                    <a:pt x="56382" y="7685"/>
                    <a:pt x="56366" y="7825"/>
                  </a:cubicBezTo>
                  <a:lnTo>
                    <a:pt x="56366" y="11401"/>
                  </a:lnTo>
                  <a:cubicBezTo>
                    <a:pt x="56382" y="11550"/>
                    <a:pt x="56498" y="11624"/>
                    <a:pt x="56611" y="11624"/>
                  </a:cubicBezTo>
                  <a:cubicBezTo>
                    <a:pt x="56724" y="11624"/>
                    <a:pt x="56835" y="11550"/>
                    <a:pt x="56844" y="11401"/>
                  </a:cubicBezTo>
                  <a:lnTo>
                    <a:pt x="56844" y="7825"/>
                  </a:lnTo>
                  <a:cubicBezTo>
                    <a:pt x="56835" y="7685"/>
                    <a:pt x="56724" y="7615"/>
                    <a:pt x="56611" y="7615"/>
                  </a:cubicBezTo>
                  <a:close/>
                  <a:moveTo>
                    <a:pt x="29180" y="7520"/>
                  </a:moveTo>
                  <a:cubicBezTo>
                    <a:pt x="29069" y="7520"/>
                    <a:pt x="28958" y="7594"/>
                    <a:pt x="28941" y="7743"/>
                  </a:cubicBezTo>
                  <a:lnTo>
                    <a:pt x="28941" y="11500"/>
                  </a:lnTo>
                  <a:cubicBezTo>
                    <a:pt x="28958" y="11649"/>
                    <a:pt x="29069" y="11723"/>
                    <a:pt x="29180" y="11723"/>
                  </a:cubicBezTo>
                  <a:cubicBezTo>
                    <a:pt x="29291" y="11723"/>
                    <a:pt x="29403" y="11649"/>
                    <a:pt x="29419" y="11500"/>
                  </a:cubicBezTo>
                  <a:lnTo>
                    <a:pt x="29419" y="7743"/>
                  </a:lnTo>
                  <a:cubicBezTo>
                    <a:pt x="29403" y="7594"/>
                    <a:pt x="29291" y="7520"/>
                    <a:pt x="29180" y="7520"/>
                  </a:cubicBezTo>
                  <a:close/>
                  <a:moveTo>
                    <a:pt x="35278" y="7520"/>
                  </a:moveTo>
                  <a:cubicBezTo>
                    <a:pt x="35167" y="7520"/>
                    <a:pt x="35056" y="7594"/>
                    <a:pt x="35039" y="7743"/>
                  </a:cubicBezTo>
                  <a:lnTo>
                    <a:pt x="35039" y="11500"/>
                  </a:lnTo>
                  <a:cubicBezTo>
                    <a:pt x="35056" y="11649"/>
                    <a:pt x="35167" y="11723"/>
                    <a:pt x="35278" y="11723"/>
                  </a:cubicBezTo>
                  <a:cubicBezTo>
                    <a:pt x="35389" y="11723"/>
                    <a:pt x="35501" y="11649"/>
                    <a:pt x="35517" y="11500"/>
                  </a:cubicBezTo>
                  <a:lnTo>
                    <a:pt x="35517" y="7743"/>
                  </a:lnTo>
                  <a:cubicBezTo>
                    <a:pt x="35501" y="7594"/>
                    <a:pt x="35389" y="7520"/>
                    <a:pt x="35278" y="7520"/>
                  </a:cubicBezTo>
                  <a:close/>
                  <a:moveTo>
                    <a:pt x="55088" y="7088"/>
                  </a:moveTo>
                  <a:cubicBezTo>
                    <a:pt x="54977" y="7088"/>
                    <a:pt x="54866" y="7158"/>
                    <a:pt x="54849" y="7298"/>
                  </a:cubicBezTo>
                  <a:lnTo>
                    <a:pt x="54849" y="11929"/>
                  </a:lnTo>
                  <a:cubicBezTo>
                    <a:pt x="54866" y="12077"/>
                    <a:pt x="54977" y="12151"/>
                    <a:pt x="55088" y="12151"/>
                  </a:cubicBezTo>
                  <a:cubicBezTo>
                    <a:pt x="55200" y="12151"/>
                    <a:pt x="55311" y="12077"/>
                    <a:pt x="55327" y="11929"/>
                  </a:cubicBezTo>
                  <a:lnTo>
                    <a:pt x="55327" y="7298"/>
                  </a:lnTo>
                  <a:cubicBezTo>
                    <a:pt x="55311" y="7158"/>
                    <a:pt x="55200" y="7088"/>
                    <a:pt x="55088" y="7088"/>
                  </a:cubicBezTo>
                  <a:close/>
                  <a:moveTo>
                    <a:pt x="15474" y="6910"/>
                  </a:moveTo>
                  <a:cubicBezTo>
                    <a:pt x="15361" y="6910"/>
                    <a:pt x="15245" y="6985"/>
                    <a:pt x="15229" y="7133"/>
                  </a:cubicBezTo>
                  <a:lnTo>
                    <a:pt x="15229" y="12110"/>
                  </a:lnTo>
                  <a:cubicBezTo>
                    <a:pt x="15245" y="12258"/>
                    <a:pt x="15361" y="12333"/>
                    <a:pt x="15474" y="12333"/>
                  </a:cubicBezTo>
                  <a:cubicBezTo>
                    <a:pt x="15587" y="12333"/>
                    <a:pt x="15699" y="12258"/>
                    <a:pt x="15707" y="12110"/>
                  </a:cubicBezTo>
                  <a:lnTo>
                    <a:pt x="15707" y="7133"/>
                  </a:lnTo>
                  <a:cubicBezTo>
                    <a:pt x="15699" y="6985"/>
                    <a:pt x="15587" y="6910"/>
                    <a:pt x="15474" y="6910"/>
                  </a:cubicBezTo>
                  <a:close/>
                  <a:moveTo>
                    <a:pt x="27664" y="6910"/>
                  </a:moveTo>
                  <a:cubicBezTo>
                    <a:pt x="27553" y="6910"/>
                    <a:pt x="27441" y="6985"/>
                    <a:pt x="27425" y="7133"/>
                  </a:cubicBezTo>
                  <a:lnTo>
                    <a:pt x="27425" y="12110"/>
                  </a:lnTo>
                  <a:cubicBezTo>
                    <a:pt x="27441" y="12258"/>
                    <a:pt x="27553" y="12333"/>
                    <a:pt x="27664" y="12333"/>
                  </a:cubicBezTo>
                  <a:cubicBezTo>
                    <a:pt x="27775" y="12333"/>
                    <a:pt x="27886" y="12258"/>
                    <a:pt x="27903" y="12110"/>
                  </a:cubicBezTo>
                  <a:lnTo>
                    <a:pt x="27903" y="7133"/>
                  </a:lnTo>
                  <a:cubicBezTo>
                    <a:pt x="27886" y="6985"/>
                    <a:pt x="27775" y="6910"/>
                    <a:pt x="27664" y="6910"/>
                  </a:cubicBezTo>
                  <a:close/>
                  <a:moveTo>
                    <a:pt x="68795" y="6449"/>
                  </a:moveTo>
                  <a:cubicBezTo>
                    <a:pt x="68681" y="6449"/>
                    <a:pt x="68570" y="6523"/>
                    <a:pt x="68562" y="6671"/>
                  </a:cubicBezTo>
                  <a:lnTo>
                    <a:pt x="68562" y="12572"/>
                  </a:lnTo>
                  <a:cubicBezTo>
                    <a:pt x="68570" y="12720"/>
                    <a:pt x="68681" y="12794"/>
                    <a:pt x="68795" y="12794"/>
                  </a:cubicBezTo>
                  <a:cubicBezTo>
                    <a:pt x="68908" y="12794"/>
                    <a:pt x="69023" y="12720"/>
                    <a:pt x="69040" y="12572"/>
                  </a:cubicBezTo>
                  <a:lnTo>
                    <a:pt x="69040" y="6671"/>
                  </a:lnTo>
                  <a:cubicBezTo>
                    <a:pt x="69023" y="6523"/>
                    <a:pt x="68908" y="6449"/>
                    <a:pt x="68795" y="6449"/>
                  </a:cubicBezTo>
                  <a:close/>
                  <a:moveTo>
                    <a:pt x="74888" y="6449"/>
                  </a:moveTo>
                  <a:cubicBezTo>
                    <a:pt x="74775" y="6449"/>
                    <a:pt x="74660" y="6523"/>
                    <a:pt x="74643" y="6671"/>
                  </a:cubicBezTo>
                  <a:lnTo>
                    <a:pt x="74643" y="12572"/>
                  </a:lnTo>
                  <a:cubicBezTo>
                    <a:pt x="74660" y="12720"/>
                    <a:pt x="74775" y="12794"/>
                    <a:pt x="74888" y="12794"/>
                  </a:cubicBezTo>
                  <a:cubicBezTo>
                    <a:pt x="75002" y="12794"/>
                    <a:pt x="75113" y="12720"/>
                    <a:pt x="75121" y="12572"/>
                  </a:cubicBezTo>
                  <a:lnTo>
                    <a:pt x="75121" y="6671"/>
                  </a:lnTo>
                  <a:cubicBezTo>
                    <a:pt x="75113" y="6523"/>
                    <a:pt x="75002" y="6449"/>
                    <a:pt x="74888" y="6449"/>
                  </a:cubicBezTo>
                  <a:close/>
                  <a:moveTo>
                    <a:pt x="84036" y="6449"/>
                  </a:moveTo>
                  <a:cubicBezTo>
                    <a:pt x="83922" y="6449"/>
                    <a:pt x="83807" y="6523"/>
                    <a:pt x="83790" y="6671"/>
                  </a:cubicBezTo>
                  <a:lnTo>
                    <a:pt x="83790" y="12572"/>
                  </a:lnTo>
                  <a:cubicBezTo>
                    <a:pt x="83807" y="12720"/>
                    <a:pt x="83922" y="12794"/>
                    <a:pt x="84036" y="12794"/>
                  </a:cubicBezTo>
                  <a:cubicBezTo>
                    <a:pt x="84149" y="12794"/>
                    <a:pt x="84260" y="12720"/>
                    <a:pt x="84268" y="12572"/>
                  </a:cubicBezTo>
                  <a:lnTo>
                    <a:pt x="84268" y="6671"/>
                  </a:lnTo>
                  <a:cubicBezTo>
                    <a:pt x="84260" y="6523"/>
                    <a:pt x="84149" y="6449"/>
                    <a:pt x="84036" y="6449"/>
                  </a:cubicBezTo>
                  <a:close/>
                  <a:moveTo>
                    <a:pt x="1766" y="6449"/>
                  </a:moveTo>
                  <a:cubicBezTo>
                    <a:pt x="1652" y="6449"/>
                    <a:pt x="1541" y="6523"/>
                    <a:pt x="1533" y="6671"/>
                  </a:cubicBezTo>
                  <a:lnTo>
                    <a:pt x="1533" y="12588"/>
                  </a:lnTo>
                  <a:cubicBezTo>
                    <a:pt x="1541" y="12728"/>
                    <a:pt x="1652" y="12798"/>
                    <a:pt x="1766" y="12798"/>
                  </a:cubicBezTo>
                  <a:cubicBezTo>
                    <a:pt x="1879" y="12798"/>
                    <a:pt x="1994" y="12728"/>
                    <a:pt x="2011" y="12588"/>
                  </a:cubicBezTo>
                  <a:lnTo>
                    <a:pt x="2011" y="12572"/>
                  </a:lnTo>
                  <a:lnTo>
                    <a:pt x="2011" y="6671"/>
                  </a:lnTo>
                  <a:cubicBezTo>
                    <a:pt x="1994" y="6523"/>
                    <a:pt x="1879" y="6449"/>
                    <a:pt x="1766" y="6449"/>
                  </a:cubicBezTo>
                  <a:close/>
                  <a:moveTo>
                    <a:pt x="41366" y="6449"/>
                  </a:moveTo>
                  <a:cubicBezTo>
                    <a:pt x="41253" y="6449"/>
                    <a:pt x="41137" y="6523"/>
                    <a:pt x="41121" y="6671"/>
                  </a:cubicBezTo>
                  <a:lnTo>
                    <a:pt x="41121" y="12588"/>
                  </a:lnTo>
                  <a:cubicBezTo>
                    <a:pt x="41137" y="12728"/>
                    <a:pt x="41253" y="12798"/>
                    <a:pt x="41366" y="12798"/>
                  </a:cubicBezTo>
                  <a:cubicBezTo>
                    <a:pt x="41479" y="12798"/>
                    <a:pt x="41590" y="12728"/>
                    <a:pt x="41599" y="12588"/>
                  </a:cubicBezTo>
                  <a:lnTo>
                    <a:pt x="41599" y="6671"/>
                  </a:lnTo>
                  <a:cubicBezTo>
                    <a:pt x="41590" y="6523"/>
                    <a:pt x="41479" y="6449"/>
                    <a:pt x="41366" y="6449"/>
                  </a:cubicBezTo>
                  <a:close/>
                  <a:moveTo>
                    <a:pt x="50515" y="6449"/>
                  </a:moveTo>
                  <a:cubicBezTo>
                    <a:pt x="50404" y="6449"/>
                    <a:pt x="50292" y="6523"/>
                    <a:pt x="50284" y="6671"/>
                  </a:cubicBezTo>
                  <a:lnTo>
                    <a:pt x="50284" y="12588"/>
                  </a:lnTo>
                  <a:cubicBezTo>
                    <a:pt x="50292" y="12728"/>
                    <a:pt x="50404" y="12798"/>
                    <a:pt x="50515" y="12798"/>
                  </a:cubicBezTo>
                  <a:cubicBezTo>
                    <a:pt x="50626" y="12798"/>
                    <a:pt x="50737" y="12728"/>
                    <a:pt x="50746" y="12588"/>
                  </a:cubicBezTo>
                  <a:lnTo>
                    <a:pt x="50746" y="6671"/>
                  </a:lnTo>
                  <a:cubicBezTo>
                    <a:pt x="50737" y="6523"/>
                    <a:pt x="50626" y="6449"/>
                    <a:pt x="50515" y="6449"/>
                  </a:cubicBezTo>
                  <a:close/>
                  <a:moveTo>
                    <a:pt x="59654" y="6424"/>
                  </a:moveTo>
                  <a:cubicBezTo>
                    <a:pt x="59534" y="6424"/>
                    <a:pt x="59415" y="6507"/>
                    <a:pt x="59415" y="6671"/>
                  </a:cubicBezTo>
                  <a:lnTo>
                    <a:pt x="59415" y="12572"/>
                  </a:lnTo>
                  <a:cubicBezTo>
                    <a:pt x="59415" y="12728"/>
                    <a:pt x="59534" y="12806"/>
                    <a:pt x="59654" y="12806"/>
                  </a:cubicBezTo>
                  <a:cubicBezTo>
                    <a:pt x="59773" y="12806"/>
                    <a:pt x="59893" y="12728"/>
                    <a:pt x="59893" y="12572"/>
                  </a:cubicBezTo>
                  <a:lnTo>
                    <a:pt x="59893" y="6671"/>
                  </a:lnTo>
                  <a:cubicBezTo>
                    <a:pt x="59893" y="6507"/>
                    <a:pt x="59773" y="6424"/>
                    <a:pt x="59654" y="6424"/>
                  </a:cubicBezTo>
                  <a:close/>
                  <a:moveTo>
                    <a:pt x="10911" y="6424"/>
                  </a:moveTo>
                  <a:cubicBezTo>
                    <a:pt x="10795" y="6424"/>
                    <a:pt x="10680" y="6507"/>
                    <a:pt x="10680" y="6671"/>
                  </a:cubicBezTo>
                  <a:lnTo>
                    <a:pt x="10680" y="12588"/>
                  </a:lnTo>
                  <a:cubicBezTo>
                    <a:pt x="10680" y="12745"/>
                    <a:pt x="10795" y="12823"/>
                    <a:pt x="10911" y="12823"/>
                  </a:cubicBezTo>
                  <a:cubicBezTo>
                    <a:pt x="11026" y="12823"/>
                    <a:pt x="11141" y="12745"/>
                    <a:pt x="11141" y="12588"/>
                  </a:cubicBezTo>
                  <a:lnTo>
                    <a:pt x="11141" y="12572"/>
                  </a:lnTo>
                  <a:lnTo>
                    <a:pt x="11141" y="6671"/>
                  </a:lnTo>
                  <a:cubicBezTo>
                    <a:pt x="11141" y="6507"/>
                    <a:pt x="11026" y="6424"/>
                    <a:pt x="10911" y="6424"/>
                  </a:cubicBezTo>
                  <a:close/>
                  <a:moveTo>
                    <a:pt x="30756" y="5823"/>
                  </a:moveTo>
                  <a:cubicBezTo>
                    <a:pt x="30643" y="5823"/>
                    <a:pt x="30532" y="5897"/>
                    <a:pt x="30523" y="6045"/>
                  </a:cubicBezTo>
                  <a:lnTo>
                    <a:pt x="30408" y="13198"/>
                  </a:lnTo>
                  <a:cubicBezTo>
                    <a:pt x="30424" y="13338"/>
                    <a:pt x="30540" y="13408"/>
                    <a:pt x="30653" y="13408"/>
                  </a:cubicBezTo>
                  <a:cubicBezTo>
                    <a:pt x="30766" y="13408"/>
                    <a:pt x="30878" y="13338"/>
                    <a:pt x="30886" y="13198"/>
                  </a:cubicBezTo>
                  <a:lnTo>
                    <a:pt x="31001" y="6045"/>
                  </a:lnTo>
                  <a:cubicBezTo>
                    <a:pt x="30985" y="5897"/>
                    <a:pt x="30869" y="5823"/>
                    <a:pt x="30756" y="5823"/>
                  </a:cubicBezTo>
                  <a:close/>
                  <a:moveTo>
                    <a:pt x="33803" y="5823"/>
                  </a:moveTo>
                  <a:cubicBezTo>
                    <a:pt x="33692" y="5823"/>
                    <a:pt x="33581" y="5897"/>
                    <a:pt x="33572" y="6045"/>
                  </a:cubicBezTo>
                  <a:lnTo>
                    <a:pt x="33457" y="13198"/>
                  </a:lnTo>
                  <a:cubicBezTo>
                    <a:pt x="33473" y="13338"/>
                    <a:pt x="33585" y="13408"/>
                    <a:pt x="33696" y="13408"/>
                  </a:cubicBezTo>
                  <a:cubicBezTo>
                    <a:pt x="33807" y="13408"/>
                    <a:pt x="33918" y="13338"/>
                    <a:pt x="33935" y="13198"/>
                  </a:cubicBezTo>
                  <a:lnTo>
                    <a:pt x="34034" y="6045"/>
                  </a:lnTo>
                  <a:cubicBezTo>
                    <a:pt x="34026" y="5897"/>
                    <a:pt x="33914" y="5823"/>
                    <a:pt x="33803" y="5823"/>
                  </a:cubicBezTo>
                  <a:close/>
                  <a:moveTo>
                    <a:pt x="61170" y="5604"/>
                  </a:moveTo>
                  <a:cubicBezTo>
                    <a:pt x="61059" y="5604"/>
                    <a:pt x="60947" y="5674"/>
                    <a:pt x="60931" y="5814"/>
                  </a:cubicBezTo>
                  <a:lnTo>
                    <a:pt x="60931" y="13412"/>
                  </a:lnTo>
                  <a:cubicBezTo>
                    <a:pt x="60947" y="13560"/>
                    <a:pt x="61059" y="13635"/>
                    <a:pt x="61170" y="13635"/>
                  </a:cubicBezTo>
                  <a:cubicBezTo>
                    <a:pt x="61281" y="13635"/>
                    <a:pt x="61392" y="13560"/>
                    <a:pt x="61409" y="13412"/>
                  </a:cubicBezTo>
                  <a:lnTo>
                    <a:pt x="61409" y="5814"/>
                  </a:lnTo>
                  <a:cubicBezTo>
                    <a:pt x="61392" y="5674"/>
                    <a:pt x="61281" y="5604"/>
                    <a:pt x="61170" y="5604"/>
                  </a:cubicBezTo>
                  <a:close/>
                  <a:moveTo>
                    <a:pt x="67274" y="5604"/>
                  </a:moveTo>
                  <a:cubicBezTo>
                    <a:pt x="67161" y="5604"/>
                    <a:pt x="67046" y="5674"/>
                    <a:pt x="67029" y="5814"/>
                  </a:cubicBezTo>
                  <a:lnTo>
                    <a:pt x="67029" y="13412"/>
                  </a:lnTo>
                  <a:cubicBezTo>
                    <a:pt x="67046" y="13560"/>
                    <a:pt x="67161" y="13635"/>
                    <a:pt x="67274" y="13635"/>
                  </a:cubicBezTo>
                  <a:cubicBezTo>
                    <a:pt x="67387" y="13635"/>
                    <a:pt x="67499" y="13560"/>
                    <a:pt x="67507" y="13412"/>
                  </a:cubicBezTo>
                  <a:lnTo>
                    <a:pt x="67507" y="5814"/>
                  </a:lnTo>
                  <a:cubicBezTo>
                    <a:pt x="67499" y="5674"/>
                    <a:pt x="67387" y="5604"/>
                    <a:pt x="67274" y="5604"/>
                  </a:cubicBezTo>
                  <a:close/>
                  <a:moveTo>
                    <a:pt x="76415" y="5604"/>
                  </a:moveTo>
                  <a:cubicBezTo>
                    <a:pt x="76304" y="5604"/>
                    <a:pt x="76193" y="5674"/>
                    <a:pt x="76176" y="5814"/>
                  </a:cubicBezTo>
                  <a:lnTo>
                    <a:pt x="76176" y="13412"/>
                  </a:lnTo>
                  <a:cubicBezTo>
                    <a:pt x="76193" y="13560"/>
                    <a:pt x="76304" y="13635"/>
                    <a:pt x="76415" y="13635"/>
                  </a:cubicBezTo>
                  <a:cubicBezTo>
                    <a:pt x="76526" y="13635"/>
                    <a:pt x="76638" y="13560"/>
                    <a:pt x="76654" y="13412"/>
                  </a:cubicBezTo>
                  <a:lnTo>
                    <a:pt x="76654" y="5814"/>
                  </a:lnTo>
                  <a:cubicBezTo>
                    <a:pt x="76638" y="5674"/>
                    <a:pt x="76526" y="5604"/>
                    <a:pt x="76415" y="5604"/>
                  </a:cubicBezTo>
                  <a:close/>
                  <a:moveTo>
                    <a:pt x="82513" y="5604"/>
                  </a:moveTo>
                  <a:cubicBezTo>
                    <a:pt x="82402" y="5604"/>
                    <a:pt x="82291" y="5674"/>
                    <a:pt x="82274" y="5814"/>
                  </a:cubicBezTo>
                  <a:lnTo>
                    <a:pt x="82274" y="13412"/>
                  </a:lnTo>
                  <a:cubicBezTo>
                    <a:pt x="82291" y="13560"/>
                    <a:pt x="82402" y="13635"/>
                    <a:pt x="82513" y="13635"/>
                  </a:cubicBezTo>
                  <a:cubicBezTo>
                    <a:pt x="82624" y="13635"/>
                    <a:pt x="82736" y="13560"/>
                    <a:pt x="82752" y="13412"/>
                  </a:cubicBezTo>
                  <a:lnTo>
                    <a:pt x="82752" y="5814"/>
                  </a:lnTo>
                  <a:cubicBezTo>
                    <a:pt x="82736" y="5674"/>
                    <a:pt x="82624" y="5604"/>
                    <a:pt x="82513" y="5604"/>
                  </a:cubicBezTo>
                  <a:close/>
                  <a:moveTo>
                    <a:pt x="3288" y="5604"/>
                  </a:moveTo>
                  <a:cubicBezTo>
                    <a:pt x="3177" y="5604"/>
                    <a:pt x="3066" y="5674"/>
                    <a:pt x="3049" y="5814"/>
                  </a:cubicBezTo>
                  <a:lnTo>
                    <a:pt x="3049" y="13429"/>
                  </a:lnTo>
                  <a:cubicBezTo>
                    <a:pt x="3066" y="13577"/>
                    <a:pt x="3177" y="13651"/>
                    <a:pt x="3288" y="13651"/>
                  </a:cubicBezTo>
                  <a:cubicBezTo>
                    <a:pt x="3399" y="13651"/>
                    <a:pt x="3511" y="13577"/>
                    <a:pt x="3527" y="13429"/>
                  </a:cubicBezTo>
                  <a:lnTo>
                    <a:pt x="3527" y="13412"/>
                  </a:lnTo>
                  <a:lnTo>
                    <a:pt x="3527" y="5814"/>
                  </a:lnTo>
                  <a:cubicBezTo>
                    <a:pt x="3511" y="5674"/>
                    <a:pt x="3399" y="5604"/>
                    <a:pt x="3288" y="5604"/>
                  </a:cubicBezTo>
                  <a:close/>
                  <a:moveTo>
                    <a:pt x="9386" y="5604"/>
                  </a:moveTo>
                  <a:cubicBezTo>
                    <a:pt x="9275" y="5604"/>
                    <a:pt x="9164" y="5674"/>
                    <a:pt x="9147" y="5814"/>
                  </a:cubicBezTo>
                  <a:lnTo>
                    <a:pt x="9147" y="13429"/>
                  </a:lnTo>
                  <a:cubicBezTo>
                    <a:pt x="9164" y="13577"/>
                    <a:pt x="9275" y="13651"/>
                    <a:pt x="9386" y="13651"/>
                  </a:cubicBezTo>
                  <a:cubicBezTo>
                    <a:pt x="9497" y="13651"/>
                    <a:pt x="9609" y="13577"/>
                    <a:pt x="9625" y="13429"/>
                  </a:cubicBezTo>
                  <a:lnTo>
                    <a:pt x="9625" y="13412"/>
                  </a:lnTo>
                  <a:lnTo>
                    <a:pt x="9625" y="5814"/>
                  </a:lnTo>
                  <a:cubicBezTo>
                    <a:pt x="9609" y="5674"/>
                    <a:pt x="9497" y="5604"/>
                    <a:pt x="9386" y="5604"/>
                  </a:cubicBezTo>
                  <a:close/>
                  <a:moveTo>
                    <a:pt x="42886" y="5604"/>
                  </a:moveTo>
                  <a:cubicBezTo>
                    <a:pt x="42773" y="5604"/>
                    <a:pt x="42662" y="5674"/>
                    <a:pt x="42653" y="5814"/>
                  </a:cubicBezTo>
                  <a:lnTo>
                    <a:pt x="42653" y="13429"/>
                  </a:lnTo>
                  <a:cubicBezTo>
                    <a:pt x="42662" y="13577"/>
                    <a:pt x="42773" y="13651"/>
                    <a:pt x="42886" y="13651"/>
                  </a:cubicBezTo>
                  <a:cubicBezTo>
                    <a:pt x="43000" y="13651"/>
                    <a:pt x="43115" y="13577"/>
                    <a:pt x="43131" y="13429"/>
                  </a:cubicBezTo>
                  <a:lnTo>
                    <a:pt x="43131" y="5814"/>
                  </a:lnTo>
                  <a:cubicBezTo>
                    <a:pt x="43115" y="5674"/>
                    <a:pt x="43000" y="5604"/>
                    <a:pt x="42886" y="5604"/>
                  </a:cubicBezTo>
                  <a:close/>
                  <a:moveTo>
                    <a:pt x="48990" y="5604"/>
                  </a:moveTo>
                  <a:cubicBezTo>
                    <a:pt x="48879" y="5604"/>
                    <a:pt x="48768" y="5674"/>
                    <a:pt x="48751" y="5814"/>
                  </a:cubicBezTo>
                  <a:lnTo>
                    <a:pt x="48751" y="13429"/>
                  </a:lnTo>
                  <a:cubicBezTo>
                    <a:pt x="48768" y="13577"/>
                    <a:pt x="48879" y="13651"/>
                    <a:pt x="48990" y="13651"/>
                  </a:cubicBezTo>
                  <a:cubicBezTo>
                    <a:pt x="49102" y="13651"/>
                    <a:pt x="49213" y="13577"/>
                    <a:pt x="49229" y="13429"/>
                  </a:cubicBezTo>
                  <a:lnTo>
                    <a:pt x="49229" y="5814"/>
                  </a:lnTo>
                  <a:cubicBezTo>
                    <a:pt x="49213" y="5674"/>
                    <a:pt x="49102" y="5604"/>
                    <a:pt x="48990" y="5604"/>
                  </a:cubicBezTo>
                  <a:close/>
                  <a:moveTo>
                    <a:pt x="65752" y="5077"/>
                  </a:moveTo>
                  <a:cubicBezTo>
                    <a:pt x="65640" y="5077"/>
                    <a:pt x="65529" y="5147"/>
                    <a:pt x="65513" y="5287"/>
                  </a:cubicBezTo>
                  <a:lnTo>
                    <a:pt x="65513" y="13940"/>
                  </a:lnTo>
                  <a:cubicBezTo>
                    <a:pt x="65529" y="14088"/>
                    <a:pt x="65640" y="14162"/>
                    <a:pt x="65752" y="14162"/>
                  </a:cubicBezTo>
                  <a:cubicBezTo>
                    <a:pt x="65863" y="14162"/>
                    <a:pt x="65974" y="14088"/>
                    <a:pt x="65991" y="13940"/>
                  </a:cubicBezTo>
                  <a:lnTo>
                    <a:pt x="65991" y="5287"/>
                  </a:lnTo>
                  <a:cubicBezTo>
                    <a:pt x="65974" y="5147"/>
                    <a:pt x="65863" y="5077"/>
                    <a:pt x="65752" y="5077"/>
                  </a:cubicBezTo>
                  <a:close/>
                  <a:moveTo>
                    <a:pt x="77937" y="5077"/>
                  </a:moveTo>
                  <a:cubicBezTo>
                    <a:pt x="77824" y="5077"/>
                    <a:pt x="77709" y="5147"/>
                    <a:pt x="77692" y="5287"/>
                  </a:cubicBezTo>
                  <a:lnTo>
                    <a:pt x="77692" y="13940"/>
                  </a:lnTo>
                  <a:cubicBezTo>
                    <a:pt x="77709" y="14088"/>
                    <a:pt x="77824" y="14162"/>
                    <a:pt x="77937" y="14162"/>
                  </a:cubicBezTo>
                  <a:cubicBezTo>
                    <a:pt x="78051" y="14162"/>
                    <a:pt x="78162" y="14088"/>
                    <a:pt x="78170" y="13940"/>
                  </a:cubicBezTo>
                  <a:lnTo>
                    <a:pt x="78170" y="5287"/>
                  </a:lnTo>
                  <a:cubicBezTo>
                    <a:pt x="78162" y="5147"/>
                    <a:pt x="78051" y="5077"/>
                    <a:pt x="77937" y="5077"/>
                  </a:cubicBezTo>
                  <a:close/>
                  <a:moveTo>
                    <a:pt x="80986" y="5077"/>
                  </a:moveTo>
                  <a:cubicBezTo>
                    <a:pt x="80873" y="5077"/>
                    <a:pt x="80758" y="5147"/>
                    <a:pt x="80741" y="5287"/>
                  </a:cubicBezTo>
                  <a:lnTo>
                    <a:pt x="80741" y="13940"/>
                  </a:lnTo>
                  <a:cubicBezTo>
                    <a:pt x="80758" y="14088"/>
                    <a:pt x="80873" y="14162"/>
                    <a:pt x="80986" y="14162"/>
                  </a:cubicBezTo>
                  <a:cubicBezTo>
                    <a:pt x="81100" y="14162"/>
                    <a:pt x="81211" y="14088"/>
                    <a:pt x="81219" y="13940"/>
                  </a:cubicBezTo>
                  <a:lnTo>
                    <a:pt x="81219" y="5287"/>
                  </a:lnTo>
                  <a:cubicBezTo>
                    <a:pt x="81211" y="5147"/>
                    <a:pt x="81100" y="5077"/>
                    <a:pt x="80986" y="5077"/>
                  </a:cubicBezTo>
                  <a:close/>
                  <a:moveTo>
                    <a:pt x="62694" y="5052"/>
                  </a:moveTo>
                  <a:cubicBezTo>
                    <a:pt x="62579" y="5052"/>
                    <a:pt x="62464" y="5130"/>
                    <a:pt x="62464" y="5287"/>
                  </a:cubicBezTo>
                  <a:lnTo>
                    <a:pt x="62464" y="13940"/>
                  </a:lnTo>
                  <a:cubicBezTo>
                    <a:pt x="62464" y="14096"/>
                    <a:pt x="62583" y="14174"/>
                    <a:pt x="62701" y="14174"/>
                  </a:cubicBezTo>
                  <a:cubicBezTo>
                    <a:pt x="62818" y="14174"/>
                    <a:pt x="62933" y="14096"/>
                    <a:pt x="62925" y="13940"/>
                  </a:cubicBezTo>
                  <a:lnTo>
                    <a:pt x="62925" y="5287"/>
                  </a:lnTo>
                  <a:cubicBezTo>
                    <a:pt x="62925" y="5130"/>
                    <a:pt x="62810" y="5052"/>
                    <a:pt x="62694" y="5052"/>
                  </a:cubicBezTo>
                  <a:close/>
                  <a:moveTo>
                    <a:pt x="4813" y="5077"/>
                  </a:moveTo>
                  <a:cubicBezTo>
                    <a:pt x="4701" y="5077"/>
                    <a:pt x="4590" y="5147"/>
                    <a:pt x="4582" y="5287"/>
                  </a:cubicBezTo>
                  <a:lnTo>
                    <a:pt x="4582" y="13956"/>
                  </a:lnTo>
                  <a:cubicBezTo>
                    <a:pt x="4590" y="14104"/>
                    <a:pt x="4701" y="14178"/>
                    <a:pt x="4813" y="14178"/>
                  </a:cubicBezTo>
                  <a:cubicBezTo>
                    <a:pt x="4924" y="14178"/>
                    <a:pt x="5035" y="14104"/>
                    <a:pt x="5043" y="13956"/>
                  </a:cubicBezTo>
                  <a:lnTo>
                    <a:pt x="5043" y="13940"/>
                  </a:lnTo>
                  <a:lnTo>
                    <a:pt x="5043" y="5287"/>
                  </a:lnTo>
                  <a:cubicBezTo>
                    <a:pt x="5035" y="5147"/>
                    <a:pt x="4924" y="5077"/>
                    <a:pt x="4813" y="5077"/>
                  </a:cubicBezTo>
                  <a:close/>
                  <a:moveTo>
                    <a:pt x="7864" y="5077"/>
                  </a:moveTo>
                  <a:cubicBezTo>
                    <a:pt x="7750" y="5077"/>
                    <a:pt x="7639" y="5147"/>
                    <a:pt x="7631" y="5287"/>
                  </a:cubicBezTo>
                  <a:lnTo>
                    <a:pt x="7631" y="13956"/>
                  </a:lnTo>
                  <a:cubicBezTo>
                    <a:pt x="7639" y="14104"/>
                    <a:pt x="7750" y="14178"/>
                    <a:pt x="7864" y="14178"/>
                  </a:cubicBezTo>
                  <a:cubicBezTo>
                    <a:pt x="7977" y="14178"/>
                    <a:pt x="8092" y="14104"/>
                    <a:pt x="8109" y="13956"/>
                  </a:cubicBezTo>
                  <a:lnTo>
                    <a:pt x="8109" y="13940"/>
                  </a:lnTo>
                  <a:lnTo>
                    <a:pt x="8109" y="5287"/>
                  </a:lnTo>
                  <a:cubicBezTo>
                    <a:pt x="8092" y="5147"/>
                    <a:pt x="7977" y="5077"/>
                    <a:pt x="7864" y="5077"/>
                  </a:cubicBezTo>
                  <a:close/>
                  <a:moveTo>
                    <a:pt x="44409" y="5077"/>
                  </a:moveTo>
                  <a:cubicBezTo>
                    <a:pt x="44297" y="5077"/>
                    <a:pt x="44186" y="5147"/>
                    <a:pt x="44170" y="5287"/>
                  </a:cubicBezTo>
                  <a:lnTo>
                    <a:pt x="44170" y="13956"/>
                  </a:lnTo>
                  <a:cubicBezTo>
                    <a:pt x="44186" y="14104"/>
                    <a:pt x="44297" y="14178"/>
                    <a:pt x="44409" y="14178"/>
                  </a:cubicBezTo>
                  <a:cubicBezTo>
                    <a:pt x="44520" y="14178"/>
                    <a:pt x="44631" y="14104"/>
                    <a:pt x="44648" y="13956"/>
                  </a:cubicBezTo>
                  <a:lnTo>
                    <a:pt x="44648" y="5287"/>
                  </a:lnTo>
                  <a:cubicBezTo>
                    <a:pt x="44631" y="5147"/>
                    <a:pt x="44520" y="5077"/>
                    <a:pt x="44409" y="5077"/>
                  </a:cubicBezTo>
                  <a:close/>
                  <a:moveTo>
                    <a:pt x="47466" y="5077"/>
                  </a:moveTo>
                  <a:cubicBezTo>
                    <a:pt x="47355" y="5077"/>
                    <a:pt x="47243" y="5147"/>
                    <a:pt x="47235" y="5287"/>
                  </a:cubicBezTo>
                  <a:lnTo>
                    <a:pt x="47235" y="13956"/>
                  </a:lnTo>
                  <a:cubicBezTo>
                    <a:pt x="47243" y="14104"/>
                    <a:pt x="47355" y="14178"/>
                    <a:pt x="47466" y="14178"/>
                  </a:cubicBezTo>
                  <a:cubicBezTo>
                    <a:pt x="47577" y="14178"/>
                    <a:pt x="47688" y="14104"/>
                    <a:pt x="47697" y="13956"/>
                  </a:cubicBezTo>
                  <a:lnTo>
                    <a:pt x="47697" y="5287"/>
                  </a:lnTo>
                  <a:cubicBezTo>
                    <a:pt x="47688" y="5147"/>
                    <a:pt x="47577" y="5077"/>
                    <a:pt x="47466" y="5077"/>
                  </a:cubicBezTo>
                  <a:close/>
                  <a:moveTo>
                    <a:pt x="32229" y="4982"/>
                  </a:moveTo>
                  <a:cubicBezTo>
                    <a:pt x="32118" y="4982"/>
                    <a:pt x="32007" y="5056"/>
                    <a:pt x="31990" y="5205"/>
                  </a:cubicBezTo>
                  <a:lnTo>
                    <a:pt x="31990" y="14038"/>
                  </a:lnTo>
                  <a:cubicBezTo>
                    <a:pt x="32007" y="14178"/>
                    <a:pt x="32118" y="14249"/>
                    <a:pt x="32229" y="14249"/>
                  </a:cubicBezTo>
                  <a:cubicBezTo>
                    <a:pt x="32340" y="14249"/>
                    <a:pt x="32452" y="14178"/>
                    <a:pt x="32468" y="14038"/>
                  </a:cubicBezTo>
                  <a:lnTo>
                    <a:pt x="32468" y="5205"/>
                  </a:lnTo>
                  <a:cubicBezTo>
                    <a:pt x="32452" y="5056"/>
                    <a:pt x="32340" y="4982"/>
                    <a:pt x="32229" y="4982"/>
                  </a:cubicBezTo>
                  <a:close/>
                  <a:moveTo>
                    <a:pt x="64225" y="4224"/>
                  </a:moveTo>
                  <a:cubicBezTo>
                    <a:pt x="64112" y="4224"/>
                    <a:pt x="63997" y="4298"/>
                    <a:pt x="63980" y="4446"/>
                  </a:cubicBezTo>
                  <a:lnTo>
                    <a:pt x="63980" y="14797"/>
                  </a:lnTo>
                  <a:cubicBezTo>
                    <a:pt x="63997" y="14937"/>
                    <a:pt x="64112" y="15007"/>
                    <a:pt x="64225" y="15007"/>
                  </a:cubicBezTo>
                  <a:cubicBezTo>
                    <a:pt x="64338" y="15007"/>
                    <a:pt x="64450" y="14937"/>
                    <a:pt x="64458" y="14797"/>
                  </a:cubicBezTo>
                  <a:lnTo>
                    <a:pt x="64458" y="4446"/>
                  </a:lnTo>
                  <a:cubicBezTo>
                    <a:pt x="64450" y="4298"/>
                    <a:pt x="64338" y="4224"/>
                    <a:pt x="64225" y="4224"/>
                  </a:cubicBezTo>
                  <a:close/>
                  <a:moveTo>
                    <a:pt x="79464" y="4224"/>
                  </a:moveTo>
                  <a:cubicBezTo>
                    <a:pt x="79353" y="4224"/>
                    <a:pt x="79242" y="4298"/>
                    <a:pt x="79225" y="4446"/>
                  </a:cubicBezTo>
                  <a:lnTo>
                    <a:pt x="79225" y="14797"/>
                  </a:lnTo>
                  <a:cubicBezTo>
                    <a:pt x="79242" y="14937"/>
                    <a:pt x="79353" y="15007"/>
                    <a:pt x="79464" y="15007"/>
                  </a:cubicBezTo>
                  <a:cubicBezTo>
                    <a:pt x="79575" y="15007"/>
                    <a:pt x="79687" y="14937"/>
                    <a:pt x="79703" y="14797"/>
                  </a:cubicBezTo>
                  <a:lnTo>
                    <a:pt x="79703" y="4446"/>
                  </a:lnTo>
                  <a:cubicBezTo>
                    <a:pt x="79687" y="4298"/>
                    <a:pt x="79575" y="4224"/>
                    <a:pt x="79464" y="4224"/>
                  </a:cubicBezTo>
                  <a:close/>
                  <a:moveTo>
                    <a:pt x="6337" y="4224"/>
                  </a:moveTo>
                  <a:cubicBezTo>
                    <a:pt x="6226" y="4224"/>
                    <a:pt x="6115" y="4298"/>
                    <a:pt x="6098" y="4446"/>
                  </a:cubicBezTo>
                  <a:lnTo>
                    <a:pt x="6098" y="14813"/>
                  </a:lnTo>
                  <a:cubicBezTo>
                    <a:pt x="6115" y="14953"/>
                    <a:pt x="6226" y="15023"/>
                    <a:pt x="6337" y="15023"/>
                  </a:cubicBezTo>
                  <a:cubicBezTo>
                    <a:pt x="6448" y="15023"/>
                    <a:pt x="6560" y="14953"/>
                    <a:pt x="6576" y="14813"/>
                  </a:cubicBezTo>
                  <a:lnTo>
                    <a:pt x="6576" y="14797"/>
                  </a:lnTo>
                  <a:lnTo>
                    <a:pt x="6576" y="4446"/>
                  </a:lnTo>
                  <a:cubicBezTo>
                    <a:pt x="6560" y="4298"/>
                    <a:pt x="6448" y="4224"/>
                    <a:pt x="6337" y="4224"/>
                  </a:cubicBezTo>
                  <a:close/>
                  <a:moveTo>
                    <a:pt x="45941" y="4224"/>
                  </a:moveTo>
                  <a:cubicBezTo>
                    <a:pt x="45830" y="4224"/>
                    <a:pt x="45719" y="4298"/>
                    <a:pt x="45702" y="4446"/>
                  </a:cubicBezTo>
                  <a:lnTo>
                    <a:pt x="45702" y="14813"/>
                  </a:lnTo>
                  <a:cubicBezTo>
                    <a:pt x="45719" y="14953"/>
                    <a:pt x="45830" y="15023"/>
                    <a:pt x="45941" y="15023"/>
                  </a:cubicBezTo>
                  <a:cubicBezTo>
                    <a:pt x="46053" y="15023"/>
                    <a:pt x="46164" y="14953"/>
                    <a:pt x="46180" y="14813"/>
                  </a:cubicBezTo>
                  <a:lnTo>
                    <a:pt x="46180" y="4446"/>
                  </a:lnTo>
                  <a:cubicBezTo>
                    <a:pt x="46164" y="4298"/>
                    <a:pt x="46053" y="4224"/>
                    <a:pt x="45941" y="4224"/>
                  </a:cubicBezTo>
                  <a:close/>
                  <a:moveTo>
                    <a:pt x="26131" y="4010"/>
                  </a:moveTo>
                  <a:cubicBezTo>
                    <a:pt x="26020" y="4010"/>
                    <a:pt x="25909" y="4084"/>
                    <a:pt x="25892" y="4232"/>
                  </a:cubicBezTo>
                  <a:lnTo>
                    <a:pt x="25892" y="14978"/>
                  </a:lnTo>
                  <a:cubicBezTo>
                    <a:pt x="25909" y="15126"/>
                    <a:pt x="26020" y="15200"/>
                    <a:pt x="26131" y="15200"/>
                  </a:cubicBezTo>
                  <a:cubicBezTo>
                    <a:pt x="26242" y="15200"/>
                    <a:pt x="26354" y="15126"/>
                    <a:pt x="26370" y="14978"/>
                  </a:cubicBezTo>
                  <a:lnTo>
                    <a:pt x="26370" y="4232"/>
                  </a:lnTo>
                  <a:cubicBezTo>
                    <a:pt x="26354" y="4084"/>
                    <a:pt x="26242" y="4010"/>
                    <a:pt x="26131" y="4010"/>
                  </a:cubicBezTo>
                  <a:close/>
                  <a:moveTo>
                    <a:pt x="17001" y="4026"/>
                  </a:moveTo>
                  <a:cubicBezTo>
                    <a:pt x="16889" y="4026"/>
                    <a:pt x="16778" y="4100"/>
                    <a:pt x="16762" y="4249"/>
                  </a:cubicBezTo>
                  <a:lnTo>
                    <a:pt x="16762" y="14994"/>
                  </a:lnTo>
                  <a:cubicBezTo>
                    <a:pt x="16778" y="15143"/>
                    <a:pt x="16889" y="15217"/>
                    <a:pt x="17001" y="15217"/>
                  </a:cubicBezTo>
                  <a:cubicBezTo>
                    <a:pt x="17112" y="15217"/>
                    <a:pt x="17223" y="15143"/>
                    <a:pt x="17240" y="14994"/>
                  </a:cubicBezTo>
                  <a:lnTo>
                    <a:pt x="17240" y="4249"/>
                  </a:lnTo>
                  <a:cubicBezTo>
                    <a:pt x="17223" y="4100"/>
                    <a:pt x="17112" y="4026"/>
                    <a:pt x="17001" y="4026"/>
                  </a:cubicBezTo>
                  <a:close/>
                  <a:moveTo>
                    <a:pt x="24615" y="2477"/>
                  </a:moveTo>
                  <a:cubicBezTo>
                    <a:pt x="24504" y="2477"/>
                    <a:pt x="24392" y="2551"/>
                    <a:pt x="24376" y="2699"/>
                  </a:cubicBezTo>
                  <a:lnTo>
                    <a:pt x="24376" y="16527"/>
                  </a:lnTo>
                  <a:cubicBezTo>
                    <a:pt x="24392" y="16667"/>
                    <a:pt x="24504" y="16737"/>
                    <a:pt x="24615" y="16737"/>
                  </a:cubicBezTo>
                  <a:cubicBezTo>
                    <a:pt x="24726" y="16737"/>
                    <a:pt x="24837" y="16667"/>
                    <a:pt x="24854" y="16527"/>
                  </a:cubicBezTo>
                  <a:lnTo>
                    <a:pt x="24854" y="2699"/>
                  </a:lnTo>
                  <a:cubicBezTo>
                    <a:pt x="24837" y="2551"/>
                    <a:pt x="24726" y="2477"/>
                    <a:pt x="24615" y="2477"/>
                  </a:cubicBezTo>
                  <a:close/>
                  <a:moveTo>
                    <a:pt x="18523" y="2489"/>
                  </a:moveTo>
                  <a:cubicBezTo>
                    <a:pt x="18410" y="2489"/>
                    <a:pt x="18294" y="2559"/>
                    <a:pt x="18278" y="2699"/>
                  </a:cubicBezTo>
                  <a:lnTo>
                    <a:pt x="18278" y="16527"/>
                  </a:lnTo>
                  <a:cubicBezTo>
                    <a:pt x="18294" y="16675"/>
                    <a:pt x="18410" y="16750"/>
                    <a:pt x="18523" y="16750"/>
                  </a:cubicBezTo>
                  <a:cubicBezTo>
                    <a:pt x="18636" y="16750"/>
                    <a:pt x="18748" y="16675"/>
                    <a:pt x="18756" y="16527"/>
                  </a:cubicBezTo>
                  <a:lnTo>
                    <a:pt x="18756" y="2699"/>
                  </a:lnTo>
                  <a:cubicBezTo>
                    <a:pt x="18748" y="2559"/>
                    <a:pt x="18636" y="2489"/>
                    <a:pt x="18523" y="2489"/>
                  </a:cubicBezTo>
                  <a:close/>
                  <a:moveTo>
                    <a:pt x="23088" y="1538"/>
                  </a:moveTo>
                  <a:cubicBezTo>
                    <a:pt x="22975" y="1538"/>
                    <a:pt x="22860" y="1612"/>
                    <a:pt x="22843" y="1760"/>
                  </a:cubicBezTo>
                  <a:lnTo>
                    <a:pt x="22843" y="17483"/>
                  </a:lnTo>
                  <a:cubicBezTo>
                    <a:pt x="22860" y="17623"/>
                    <a:pt x="22975" y="17693"/>
                    <a:pt x="23088" y="17693"/>
                  </a:cubicBezTo>
                  <a:cubicBezTo>
                    <a:pt x="23202" y="17693"/>
                    <a:pt x="23313" y="17623"/>
                    <a:pt x="23321" y="17483"/>
                  </a:cubicBezTo>
                  <a:lnTo>
                    <a:pt x="23321" y="1760"/>
                  </a:lnTo>
                  <a:cubicBezTo>
                    <a:pt x="23313" y="1612"/>
                    <a:pt x="23202" y="1538"/>
                    <a:pt x="23088" y="1538"/>
                  </a:cubicBezTo>
                  <a:close/>
                  <a:moveTo>
                    <a:pt x="20043" y="1538"/>
                  </a:moveTo>
                  <a:cubicBezTo>
                    <a:pt x="19930" y="1538"/>
                    <a:pt x="19819" y="1612"/>
                    <a:pt x="19811" y="1760"/>
                  </a:cubicBezTo>
                  <a:lnTo>
                    <a:pt x="19811" y="17483"/>
                  </a:lnTo>
                  <a:cubicBezTo>
                    <a:pt x="19819" y="17631"/>
                    <a:pt x="19930" y="17705"/>
                    <a:pt x="20043" y="17705"/>
                  </a:cubicBezTo>
                  <a:cubicBezTo>
                    <a:pt x="20157" y="17705"/>
                    <a:pt x="20272" y="17631"/>
                    <a:pt x="20289" y="17483"/>
                  </a:cubicBezTo>
                  <a:lnTo>
                    <a:pt x="20289" y="1760"/>
                  </a:lnTo>
                  <a:cubicBezTo>
                    <a:pt x="20272" y="1612"/>
                    <a:pt x="20157" y="1538"/>
                    <a:pt x="20043" y="1538"/>
                  </a:cubicBezTo>
                  <a:close/>
                  <a:moveTo>
                    <a:pt x="21566" y="1"/>
                  </a:moveTo>
                  <a:cubicBezTo>
                    <a:pt x="21455" y="1"/>
                    <a:pt x="21343" y="71"/>
                    <a:pt x="21327" y="211"/>
                  </a:cubicBezTo>
                  <a:lnTo>
                    <a:pt x="21327" y="19016"/>
                  </a:lnTo>
                  <a:cubicBezTo>
                    <a:pt x="21343" y="19164"/>
                    <a:pt x="21455" y="19238"/>
                    <a:pt x="21566" y="19238"/>
                  </a:cubicBezTo>
                  <a:cubicBezTo>
                    <a:pt x="21677" y="19238"/>
                    <a:pt x="21788" y="19164"/>
                    <a:pt x="21805" y="19016"/>
                  </a:cubicBezTo>
                  <a:lnTo>
                    <a:pt x="21805" y="211"/>
                  </a:lnTo>
                  <a:cubicBezTo>
                    <a:pt x="21788" y="71"/>
                    <a:pt x="21677" y="1"/>
                    <a:pt x="2156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67" name="Google Shape;1567;p48"/>
          <p:cNvGrpSpPr/>
          <p:nvPr/>
        </p:nvGrpSpPr>
        <p:grpSpPr>
          <a:xfrm>
            <a:off x="6044762" y="3020260"/>
            <a:ext cx="2069811" cy="1553187"/>
            <a:chOff x="3139200" y="4215125"/>
            <a:chExt cx="1046575" cy="785350"/>
          </a:xfrm>
        </p:grpSpPr>
        <p:sp>
          <p:nvSpPr>
            <p:cNvPr id="1568" name="Google Shape;1568;p48"/>
            <p:cNvSpPr/>
            <p:nvPr/>
          </p:nvSpPr>
          <p:spPr>
            <a:xfrm>
              <a:off x="3273525" y="4573575"/>
              <a:ext cx="315225" cy="77325"/>
            </a:xfrm>
            <a:custGeom>
              <a:rect b="b" l="l" r="r" t="t"/>
              <a:pathLst>
                <a:path extrusionOk="0" h="3093" w="12609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2" y="3092"/>
                    <a:pt x="2049" y="3092"/>
                  </a:cubicBezTo>
                  <a:cubicBezTo>
                    <a:pt x="2840" y="3092"/>
                    <a:pt x="3599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297" y="2952"/>
                    <a:pt x="10680" y="3092"/>
                    <a:pt x="11057" y="3092"/>
                  </a:cubicBezTo>
                  <a:cubicBezTo>
                    <a:pt x="11846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3273525" y="4312775"/>
              <a:ext cx="653500" cy="77300"/>
            </a:xfrm>
            <a:custGeom>
              <a:rect b="b" l="l" r="r" t="t"/>
              <a:pathLst>
                <a:path extrusionOk="0" h="3092" w="26140">
                  <a:moveTo>
                    <a:pt x="2061" y="0"/>
                  </a:moveTo>
                  <a:cubicBezTo>
                    <a:pt x="693" y="0"/>
                    <a:pt x="1" y="1665"/>
                    <a:pt x="973" y="2637"/>
                  </a:cubicBezTo>
                  <a:cubicBezTo>
                    <a:pt x="1287" y="2951"/>
                    <a:pt x="1674" y="3092"/>
                    <a:pt x="2053" y="3092"/>
                  </a:cubicBezTo>
                  <a:cubicBezTo>
                    <a:pt x="2847" y="3092"/>
                    <a:pt x="3610" y="2475"/>
                    <a:pt x="3610" y="1549"/>
                  </a:cubicBezTo>
                  <a:cubicBezTo>
                    <a:pt x="3610" y="692"/>
                    <a:pt x="2918" y="0"/>
                    <a:pt x="2061" y="0"/>
                  </a:cubicBezTo>
                  <a:close/>
                  <a:moveTo>
                    <a:pt x="6560" y="0"/>
                  </a:moveTo>
                  <a:cubicBezTo>
                    <a:pt x="5192" y="0"/>
                    <a:pt x="4500" y="1665"/>
                    <a:pt x="5472" y="2637"/>
                  </a:cubicBezTo>
                  <a:cubicBezTo>
                    <a:pt x="5786" y="2951"/>
                    <a:pt x="6173" y="3092"/>
                    <a:pt x="6552" y="3092"/>
                  </a:cubicBezTo>
                  <a:cubicBezTo>
                    <a:pt x="7347" y="3092"/>
                    <a:pt x="8109" y="2475"/>
                    <a:pt x="8109" y="1549"/>
                  </a:cubicBezTo>
                  <a:cubicBezTo>
                    <a:pt x="8109" y="692"/>
                    <a:pt x="7417" y="0"/>
                    <a:pt x="6560" y="0"/>
                  </a:cubicBezTo>
                  <a:close/>
                  <a:moveTo>
                    <a:pt x="11076" y="0"/>
                  </a:moveTo>
                  <a:cubicBezTo>
                    <a:pt x="9691" y="0"/>
                    <a:pt x="9016" y="1665"/>
                    <a:pt x="9988" y="2637"/>
                  </a:cubicBezTo>
                  <a:cubicBezTo>
                    <a:pt x="10302" y="2951"/>
                    <a:pt x="10687" y="3092"/>
                    <a:pt x="11064" y="3092"/>
                  </a:cubicBezTo>
                  <a:cubicBezTo>
                    <a:pt x="11853" y="3092"/>
                    <a:pt x="12609" y="2475"/>
                    <a:pt x="12609" y="1549"/>
                  </a:cubicBezTo>
                  <a:cubicBezTo>
                    <a:pt x="12609" y="692"/>
                    <a:pt x="11933" y="0"/>
                    <a:pt x="11076" y="0"/>
                  </a:cubicBezTo>
                  <a:close/>
                  <a:moveTo>
                    <a:pt x="15575" y="0"/>
                  </a:moveTo>
                  <a:cubicBezTo>
                    <a:pt x="14207" y="0"/>
                    <a:pt x="13515" y="1665"/>
                    <a:pt x="14487" y="2637"/>
                  </a:cubicBezTo>
                  <a:cubicBezTo>
                    <a:pt x="14802" y="2951"/>
                    <a:pt x="15188" y="3092"/>
                    <a:pt x="15567" y="3092"/>
                  </a:cubicBezTo>
                  <a:cubicBezTo>
                    <a:pt x="16362" y="3092"/>
                    <a:pt x="17124" y="2475"/>
                    <a:pt x="17124" y="1549"/>
                  </a:cubicBezTo>
                  <a:cubicBezTo>
                    <a:pt x="17124" y="692"/>
                    <a:pt x="16432" y="0"/>
                    <a:pt x="15592" y="0"/>
                  </a:cubicBezTo>
                  <a:close/>
                  <a:moveTo>
                    <a:pt x="20091" y="0"/>
                  </a:moveTo>
                  <a:cubicBezTo>
                    <a:pt x="18707" y="0"/>
                    <a:pt x="18031" y="1665"/>
                    <a:pt x="19003" y="2637"/>
                  </a:cubicBezTo>
                  <a:cubicBezTo>
                    <a:pt x="19317" y="2951"/>
                    <a:pt x="19702" y="3092"/>
                    <a:pt x="20079" y="3092"/>
                  </a:cubicBezTo>
                  <a:cubicBezTo>
                    <a:pt x="20869" y="3092"/>
                    <a:pt x="21624" y="2475"/>
                    <a:pt x="21624" y="1549"/>
                  </a:cubicBezTo>
                  <a:cubicBezTo>
                    <a:pt x="21624" y="692"/>
                    <a:pt x="20948" y="0"/>
                    <a:pt x="20091" y="0"/>
                  </a:cubicBezTo>
                  <a:close/>
                  <a:moveTo>
                    <a:pt x="24590" y="0"/>
                  </a:moveTo>
                  <a:cubicBezTo>
                    <a:pt x="23222" y="0"/>
                    <a:pt x="22530" y="1665"/>
                    <a:pt x="23503" y="2637"/>
                  </a:cubicBezTo>
                  <a:cubicBezTo>
                    <a:pt x="23817" y="2951"/>
                    <a:pt x="24203" y="3092"/>
                    <a:pt x="24582" y="3092"/>
                  </a:cubicBezTo>
                  <a:cubicBezTo>
                    <a:pt x="25377" y="3092"/>
                    <a:pt x="26140" y="2475"/>
                    <a:pt x="26140" y="1549"/>
                  </a:cubicBezTo>
                  <a:cubicBezTo>
                    <a:pt x="26140" y="692"/>
                    <a:pt x="25447" y="0"/>
                    <a:pt x="24590" y="0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3273525" y="4721900"/>
              <a:ext cx="540600" cy="77325"/>
            </a:xfrm>
            <a:custGeom>
              <a:rect b="b" l="l" r="r" t="t"/>
              <a:pathLst>
                <a:path extrusionOk="0" h="3093" w="21624">
                  <a:moveTo>
                    <a:pt x="2061" y="1"/>
                  </a:moveTo>
                  <a:cubicBezTo>
                    <a:pt x="693" y="1"/>
                    <a:pt x="1" y="1665"/>
                    <a:pt x="973" y="2638"/>
                  </a:cubicBezTo>
                  <a:cubicBezTo>
                    <a:pt x="1287" y="2952"/>
                    <a:pt x="1674" y="3092"/>
                    <a:pt x="2053" y="3092"/>
                  </a:cubicBezTo>
                  <a:cubicBezTo>
                    <a:pt x="2847" y="3092"/>
                    <a:pt x="3610" y="2476"/>
                    <a:pt x="3610" y="1550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560" y="1"/>
                  </a:moveTo>
                  <a:cubicBezTo>
                    <a:pt x="5192" y="1"/>
                    <a:pt x="4500" y="1665"/>
                    <a:pt x="5472" y="2638"/>
                  </a:cubicBezTo>
                  <a:cubicBezTo>
                    <a:pt x="5786" y="2952"/>
                    <a:pt x="6173" y="3092"/>
                    <a:pt x="6552" y="3092"/>
                  </a:cubicBezTo>
                  <a:cubicBezTo>
                    <a:pt x="7347" y="3092"/>
                    <a:pt x="8109" y="2476"/>
                    <a:pt x="8109" y="1550"/>
                  </a:cubicBezTo>
                  <a:cubicBezTo>
                    <a:pt x="8109" y="693"/>
                    <a:pt x="7417" y="1"/>
                    <a:pt x="6560" y="1"/>
                  </a:cubicBezTo>
                  <a:close/>
                  <a:moveTo>
                    <a:pt x="11076" y="1"/>
                  </a:moveTo>
                  <a:cubicBezTo>
                    <a:pt x="9691" y="1"/>
                    <a:pt x="9016" y="1665"/>
                    <a:pt x="9988" y="2638"/>
                  </a:cubicBezTo>
                  <a:cubicBezTo>
                    <a:pt x="10302" y="2952"/>
                    <a:pt x="10687" y="3092"/>
                    <a:pt x="11064" y="3092"/>
                  </a:cubicBezTo>
                  <a:cubicBezTo>
                    <a:pt x="11853" y="3092"/>
                    <a:pt x="12609" y="2476"/>
                    <a:pt x="12609" y="1550"/>
                  </a:cubicBezTo>
                  <a:cubicBezTo>
                    <a:pt x="12609" y="693"/>
                    <a:pt x="11933" y="1"/>
                    <a:pt x="11076" y="1"/>
                  </a:cubicBezTo>
                  <a:close/>
                  <a:moveTo>
                    <a:pt x="15575" y="1"/>
                  </a:moveTo>
                  <a:cubicBezTo>
                    <a:pt x="14207" y="1"/>
                    <a:pt x="13515" y="1665"/>
                    <a:pt x="14487" y="2638"/>
                  </a:cubicBezTo>
                  <a:cubicBezTo>
                    <a:pt x="14802" y="2952"/>
                    <a:pt x="15188" y="3092"/>
                    <a:pt x="15567" y="3092"/>
                  </a:cubicBezTo>
                  <a:cubicBezTo>
                    <a:pt x="16362" y="3092"/>
                    <a:pt x="17124" y="2476"/>
                    <a:pt x="17124" y="1550"/>
                  </a:cubicBezTo>
                  <a:cubicBezTo>
                    <a:pt x="17124" y="693"/>
                    <a:pt x="16432" y="1"/>
                    <a:pt x="15592" y="1"/>
                  </a:cubicBezTo>
                  <a:close/>
                  <a:moveTo>
                    <a:pt x="20091" y="1"/>
                  </a:moveTo>
                  <a:cubicBezTo>
                    <a:pt x="18707" y="1"/>
                    <a:pt x="18031" y="1665"/>
                    <a:pt x="19003" y="2638"/>
                  </a:cubicBezTo>
                  <a:cubicBezTo>
                    <a:pt x="19317" y="2952"/>
                    <a:pt x="19702" y="3092"/>
                    <a:pt x="20079" y="3092"/>
                  </a:cubicBezTo>
                  <a:cubicBezTo>
                    <a:pt x="20869" y="3092"/>
                    <a:pt x="21624" y="2476"/>
                    <a:pt x="21624" y="1550"/>
                  </a:cubicBezTo>
                  <a:cubicBezTo>
                    <a:pt x="21624" y="693"/>
                    <a:pt x="20948" y="1"/>
                    <a:pt x="20091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3273525" y="4443375"/>
              <a:ext cx="902375" cy="77300"/>
            </a:xfrm>
            <a:custGeom>
              <a:rect b="b" l="l" r="r" t="t"/>
              <a:pathLst>
                <a:path extrusionOk="0" h="3092" w="36095">
                  <a:moveTo>
                    <a:pt x="2061" y="1"/>
                  </a:moveTo>
                  <a:cubicBezTo>
                    <a:pt x="693" y="1"/>
                    <a:pt x="1" y="1649"/>
                    <a:pt x="973" y="2638"/>
                  </a:cubicBezTo>
                  <a:cubicBezTo>
                    <a:pt x="1286" y="2951"/>
                    <a:pt x="1670" y="3092"/>
                    <a:pt x="2047" y="3092"/>
                  </a:cubicBezTo>
                  <a:cubicBezTo>
                    <a:pt x="2839" y="3092"/>
                    <a:pt x="3599" y="2471"/>
                    <a:pt x="3610" y="1533"/>
                  </a:cubicBezTo>
                  <a:cubicBezTo>
                    <a:pt x="3610" y="693"/>
                    <a:pt x="2918" y="1"/>
                    <a:pt x="2061" y="1"/>
                  </a:cubicBezTo>
                  <a:close/>
                  <a:moveTo>
                    <a:pt x="6692" y="1"/>
                  </a:moveTo>
                  <a:cubicBezTo>
                    <a:pt x="5324" y="1"/>
                    <a:pt x="4632" y="1665"/>
                    <a:pt x="5604" y="2638"/>
                  </a:cubicBezTo>
                  <a:cubicBezTo>
                    <a:pt x="5918" y="2951"/>
                    <a:pt x="6303" y="3092"/>
                    <a:pt x="6682" y="3092"/>
                  </a:cubicBezTo>
                  <a:cubicBezTo>
                    <a:pt x="7477" y="3092"/>
                    <a:pt x="8241" y="2471"/>
                    <a:pt x="8241" y="1533"/>
                  </a:cubicBezTo>
                  <a:cubicBezTo>
                    <a:pt x="8241" y="693"/>
                    <a:pt x="7549" y="1"/>
                    <a:pt x="6708" y="1"/>
                  </a:cubicBezTo>
                  <a:close/>
                  <a:moveTo>
                    <a:pt x="11340" y="1"/>
                  </a:moveTo>
                  <a:cubicBezTo>
                    <a:pt x="9955" y="1"/>
                    <a:pt x="9263" y="1649"/>
                    <a:pt x="10235" y="2638"/>
                  </a:cubicBezTo>
                  <a:cubicBezTo>
                    <a:pt x="10549" y="2951"/>
                    <a:pt x="10934" y="3092"/>
                    <a:pt x="11313" y="3092"/>
                  </a:cubicBezTo>
                  <a:cubicBezTo>
                    <a:pt x="12108" y="3092"/>
                    <a:pt x="12872" y="2471"/>
                    <a:pt x="12872" y="1533"/>
                  </a:cubicBezTo>
                  <a:cubicBezTo>
                    <a:pt x="12872" y="693"/>
                    <a:pt x="12197" y="1"/>
                    <a:pt x="11340" y="1"/>
                  </a:cubicBezTo>
                  <a:close/>
                  <a:moveTo>
                    <a:pt x="15971" y="1"/>
                  </a:moveTo>
                  <a:cubicBezTo>
                    <a:pt x="14603" y="1"/>
                    <a:pt x="13911" y="1665"/>
                    <a:pt x="14883" y="2638"/>
                  </a:cubicBezTo>
                  <a:cubicBezTo>
                    <a:pt x="15197" y="2951"/>
                    <a:pt x="15582" y="3092"/>
                    <a:pt x="15961" y="3092"/>
                  </a:cubicBezTo>
                  <a:cubicBezTo>
                    <a:pt x="16756" y="3092"/>
                    <a:pt x="17520" y="2471"/>
                    <a:pt x="17520" y="1533"/>
                  </a:cubicBezTo>
                  <a:cubicBezTo>
                    <a:pt x="17520" y="693"/>
                    <a:pt x="16844" y="1"/>
                    <a:pt x="16004" y="1"/>
                  </a:cubicBezTo>
                  <a:close/>
                  <a:moveTo>
                    <a:pt x="20618" y="1"/>
                  </a:moveTo>
                  <a:cubicBezTo>
                    <a:pt x="19251" y="1"/>
                    <a:pt x="18558" y="1649"/>
                    <a:pt x="19531" y="2638"/>
                  </a:cubicBezTo>
                  <a:cubicBezTo>
                    <a:pt x="19844" y="2951"/>
                    <a:pt x="20230" y="3092"/>
                    <a:pt x="20608" y="3092"/>
                  </a:cubicBezTo>
                  <a:cubicBezTo>
                    <a:pt x="21404" y="3092"/>
                    <a:pt x="22168" y="2471"/>
                    <a:pt x="22168" y="1533"/>
                  </a:cubicBezTo>
                  <a:cubicBezTo>
                    <a:pt x="22168" y="693"/>
                    <a:pt x="21475" y="1"/>
                    <a:pt x="20635" y="1"/>
                  </a:cubicBezTo>
                  <a:close/>
                  <a:moveTo>
                    <a:pt x="25266" y="1"/>
                  </a:moveTo>
                  <a:cubicBezTo>
                    <a:pt x="23882" y="1"/>
                    <a:pt x="23206" y="1665"/>
                    <a:pt x="24178" y="2638"/>
                  </a:cubicBezTo>
                  <a:cubicBezTo>
                    <a:pt x="24492" y="2951"/>
                    <a:pt x="24876" y="3092"/>
                    <a:pt x="25252" y="3092"/>
                  </a:cubicBezTo>
                  <a:cubicBezTo>
                    <a:pt x="26042" y="3092"/>
                    <a:pt x="26799" y="2471"/>
                    <a:pt x="26799" y="1533"/>
                  </a:cubicBezTo>
                  <a:cubicBezTo>
                    <a:pt x="26799" y="693"/>
                    <a:pt x="26123" y="1"/>
                    <a:pt x="25266" y="1"/>
                  </a:cubicBezTo>
                  <a:close/>
                  <a:moveTo>
                    <a:pt x="29897" y="1"/>
                  </a:moveTo>
                  <a:cubicBezTo>
                    <a:pt x="28529" y="1"/>
                    <a:pt x="27837" y="1649"/>
                    <a:pt x="28810" y="2638"/>
                  </a:cubicBezTo>
                  <a:cubicBezTo>
                    <a:pt x="29123" y="2951"/>
                    <a:pt x="29509" y="3092"/>
                    <a:pt x="29887" y="3092"/>
                  </a:cubicBezTo>
                  <a:cubicBezTo>
                    <a:pt x="30682" y="3092"/>
                    <a:pt x="31447" y="2471"/>
                    <a:pt x="31447" y="1533"/>
                  </a:cubicBezTo>
                  <a:cubicBezTo>
                    <a:pt x="31447" y="693"/>
                    <a:pt x="30771" y="1"/>
                    <a:pt x="29914" y="1"/>
                  </a:cubicBezTo>
                  <a:close/>
                  <a:moveTo>
                    <a:pt x="34545" y="1"/>
                  </a:moveTo>
                  <a:cubicBezTo>
                    <a:pt x="33177" y="1"/>
                    <a:pt x="32485" y="1665"/>
                    <a:pt x="33457" y="2638"/>
                  </a:cubicBezTo>
                  <a:cubicBezTo>
                    <a:pt x="33771" y="2951"/>
                    <a:pt x="34156" y="3092"/>
                    <a:pt x="34535" y="3092"/>
                  </a:cubicBezTo>
                  <a:cubicBezTo>
                    <a:pt x="35330" y="3092"/>
                    <a:pt x="36094" y="2471"/>
                    <a:pt x="36094" y="1533"/>
                  </a:cubicBezTo>
                  <a:cubicBezTo>
                    <a:pt x="36094" y="693"/>
                    <a:pt x="35402" y="1"/>
                    <a:pt x="34562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3139200" y="4881775"/>
              <a:ext cx="1046575" cy="3725"/>
            </a:xfrm>
            <a:custGeom>
              <a:rect b="b" l="l" r="r" t="t"/>
              <a:pathLst>
                <a:path extrusionOk="0" h="149" w="41863">
                  <a:moveTo>
                    <a:pt x="1" y="1"/>
                  </a:moveTo>
                  <a:lnTo>
                    <a:pt x="1" y="149"/>
                  </a:lnTo>
                  <a:lnTo>
                    <a:pt x="41863" y="149"/>
                  </a:lnTo>
                  <a:lnTo>
                    <a:pt x="418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3182050" y="4215125"/>
              <a:ext cx="4150" cy="721475"/>
            </a:xfrm>
            <a:custGeom>
              <a:rect b="b" l="l" r="r" t="t"/>
              <a:pathLst>
                <a:path extrusionOk="0" h="28859" w="166">
                  <a:moveTo>
                    <a:pt x="1" y="0"/>
                  </a:moveTo>
                  <a:lnTo>
                    <a:pt x="1" y="28859"/>
                  </a:lnTo>
                  <a:lnTo>
                    <a:pt x="166" y="28859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329330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09" y="363"/>
                    <a:pt x="742" y="495"/>
                    <a:pt x="742" y="676"/>
                  </a:cubicBezTo>
                  <a:cubicBezTo>
                    <a:pt x="742" y="857"/>
                    <a:pt x="709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7" y="1187"/>
                    <a:pt x="248" y="1088"/>
                  </a:cubicBezTo>
                  <a:cubicBezTo>
                    <a:pt x="198" y="1006"/>
                    <a:pt x="182" y="857"/>
                    <a:pt x="182" y="676"/>
                  </a:cubicBezTo>
                  <a:cubicBezTo>
                    <a:pt x="182" y="495"/>
                    <a:pt x="198" y="363"/>
                    <a:pt x="248" y="280"/>
                  </a:cubicBezTo>
                  <a:cubicBezTo>
                    <a:pt x="297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8"/>
            <p:cNvSpPr/>
            <p:nvPr/>
          </p:nvSpPr>
          <p:spPr>
            <a:xfrm>
              <a:off x="3324200" y="4966650"/>
              <a:ext cx="19800" cy="33400"/>
            </a:xfrm>
            <a:custGeom>
              <a:rect b="b" l="l" r="r" t="t"/>
              <a:pathLst>
                <a:path extrusionOk="0" h="1336" w="792">
                  <a:moveTo>
                    <a:pt x="314" y="1"/>
                  </a:moveTo>
                  <a:lnTo>
                    <a:pt x="1" y="67"/>
                  </a:lnTo>
                  <a:lnTo>
                    <a:pt x="1" y="231"/>
                  </a:lnTo>
                  <a:lnTo>
                    <a:pt x="314" y="165"/>
                  </a:lnTo>
                  <a:lnTo>
                    <a:pt x="314" y="1171"/>
                  </a:lnTo>
                  <a:lnTo>
                    <a:pt x="17" y="1171"/>
                  </a:lnTo>
                  <a:lnTo>
                    <a:pt x="17" y="1336"/>
                  </a:lnTo>
                  <a:lnTo>
                    <a:pt x="792" y="1336"/>
                  </a:lnTo>
                  <a:lnTo>
                    <a:pt x="792" y="1171"/>
                  </a:lnTo>
                  <a:lnTo>
                    <a:pt x="495" y="1171"/>
                  </a:lnTo>
                  <a:lnTo>
                    <a:pt x="4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8"/>
            <p:cNvSpPr/>
            <p:nvPr/>
          </p:nvSpPr>
          <p:spPr>
            <a:xfrm>
              <a:off x="353557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61" y="132"/>
                    <a:pt x="627" y="181"/>
                    <a:pt x="676" y="280"/>
                  </a:cubicBezTo>
                  <a:cubicBezTo>
                    <a:pt x="726" y="363"/>
                    <a:pt x="742" y="495"/>
                    <a:pt x="742" y="676"/>
                  </a:cubicBezTo>
                  <a:cubicBezTo>
                    <a:pt x="742" y="857"/>
                    <a:pt x="726" y="1006"/>
                    <a:pt x="676" y="1088"/>
                  </a:cubicBezTo>
                  <a:cubicBezTo>
                    <a:pt x="627" y="1187"/>
                    <a:pt x="561" y="1220"/>
                    <a:pt x="462" y="1220"/>
                  </a:cubicBezTo>
                  <a:cubicBezTo>
                    <a:pt x="380" y="1220"/>
                    <a:pt x="297" y="1187"/>
                    <a:pt x="248" y="1088"/>
                  </a:cubicBezTo>
                  <a:cubicBezTo>
                    <a:pt x="215" y="1006"/>
                    <a:pt x="182" y="857"/>
                    <a:pt x="182" y="676"/>
                  </a:cubicBezTo>
                  <a:cubicBezTo>
                    <a:pt x="182" y="495"/>
                    <a:pt x="215" y="363"/>
                    <a:pt x="248" y="280"/>
                  </a:cubicBezTo>
                  <a:cubicBezTo>
                    <a:pt x="297" y="181"/>
                    <a:pt x="380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8" y="50"/>
                    <a:pt x="116" y="181"/>
                  </a:cubicBezTo>
                  <a:cubicBezTo>
                    <a:pt x="50" y="297"/>
                    <a:pt x="1" y="462"/>
                    <a:pt x="1" y="676"/>
                  </a:cubicBezTo>
                  <a:cubicBezTo>
                    <a:pt x="1" y="907"/>
                    <a:pt x="50" y="1071"/>
                    <a:pt x="116" y="1187"/>
                  </a:cubicBezTo>
                  <a:cubicBezTo>
                    <a:pt x="198" y="1319"/>
                    <a:pt x="314" y="1368"/>
                    <a:pt x="462" y="1368"/>
                  </a:cubicBezTo>
                  <a:cubicBezTo>
                    <a:pt x="610" y="1368"/>
                    <a:pt x="726" y="1319"/>
                    <a:pt x="808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808" y="181"/>
                  </a:cubicBezTo>
                  <a:cubicBezTo>
                    <a:pt x="726" y="50"/>
                    <a:pt x="610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3564825" y="4966250"/>
              <a:ext cx="21050" cy="33800"/>
            </a:xfrm>
            <a:custGeom>
              <a:rect b="b" l="l" r="r" t="t"/>
              <a:pathLst>
                <a:path extrusionOk="0" h="1352" w="842">
                  <a:moveTo>
                    <a:pt x="380" y="0"/>
                  </a:moveTo>
                  <a:cubicBezTo>
                    <a:pt x="330" y="0"/>
                    <a:pt x="281" y="0"/>
                    <a:pt x="215" y="17"/>
                  </a:cubicBezTo>
                  <a:cubicBezTo>
                    <a:pt x="149" y="33"/>
                    <a:pt x="83" y="50"/>
                    <a:pt x="17" y="83"/>
                  </a:cubicBezTo>
                  <a:lnTo>
                    <a:pt x="17" y="264"/>
                  </a:lnTo>
                  <a:cubicBezTo>
                    <a:pt x="83" y="231"/>
                    <a:pt x="149" y="198"/>
                    <a:pt x="215" y="181"/>
                  </a:cubicBezTo>
                  <a:cubicBezTo>
                    <a:pt x="281" y="165"/>
                    <a:pt x="330" y="149"/>
                    <a:pt x="396" y="149"/>
                  </a:cubicBezTo>
                  <a:cubicBezTo>
                    <a:pt x="462" y="149"/>
                    <a:pt x="528" y="165"/>
                    <a:pt x="578" y="214"/>
                  </a:cubicBezTo>
                  <a:cubicBezTo>
                    <a:pt x="627" y="264"/>
                    <a:pt x="660" y="313"/>
                    <a:pt x="660" y="379"/>
                  </a:cubicBezTo>
                  <a:cubicBezTo>
                    <a:pt x="660" y="429"/>
                    <a:pt x="643" y="478"/>
                    <a:pt x="627" y="511"/>
                  </a:cubicBezTo>
                  <a:cubicBezTo>
                    <a:pt x="594" y="561"/>
                    <a:pt x="561" y="610"/>
                    <a:pt x="495" y="676"/>
                  </a:cubicBezTo>
                  <a:cubicBezTo>
                    <a:pt x="479" y="709"/>
                    <a:pt x="396" y="791"/>
                    <a:pt x="281" y="907"/>
                  </a:cubicBezTo>
                  <a:cubicBezTo>
                    <a:pt x="166" y="1022"/>
                    <a:pt x="67" y="1121"/>
                    <a:pt x="1" y="1187"/>
                  </a:cubicBezTo>
                  <a:lnTo>
                    <a:pt x="1" y="1352"/>
                  </a:lnTo>
                  <a:lnTo>
                    <a:pt x="841" y="1352"/>
                  </a:lnTo>
                  <a:lnTo>
                    <a:pt x="841" y="1187"/>
                  </a:lnTo>
                  <a:lnTo>
                    <a:pt x="215" y="1187"/>
                  </a:lnTo>
                  <a:cubicBezTo>
                    <a:pt x="363" y="1038"/>
                    <a:pt x="479" y="940"/>
                    <a:pt x="561" y="857"/>
                  </a:cubicBezTo>
                  <a:cubicBezTo>
                    <a:pt x="627" y="775"/>
                    <a:pt x="676" y="725"/>
                    <a:pt x="693" y="709"/>
                  </a:cubicBezTo>
                  <a:cubicBezTo>
                    <a:pt x="742" y="643"/>
                    <a:pt x="792" y="577"/>
                    <a:pt x="808" y="528"/>
                  </a:cubicBezTo>
                  <a:cubicBezTo>
                    <a:pt x="825" y="478"/>
                    <a:pt x="841" y="429"/>
                    <a:pt x="841" y="379"/>
                  </a:cubicBezTo>
                  <a:cubicBezTo>
                    <a:pt x="841" y="264"/>
                    <a:pt x="792" y="165"/>
                    <a:pt x="709" y="99"/>
                  </a:cubicBezTo>
                  <a:cubicBezTo>
                    <a:pt x="627" y="33"/>
                    <a:pt x="528" y="0"/>
                    <a:pt x="3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3778250" y="4966250"/>
              <a:ext cx="22700" cy="34225"/>
            </a:xfrm>
            <a:custGeom>
              <a:rect b="b" l="l" r="r" t="t"/>
              <a:pathLst>
                <a:path extrusionOk="0" h="1369" w="908">
                  <a:moveTo>
                    <a:pt x="446" y="132"/>
                  </a:moveTo>
                  <a:cubicBezTo>
                    <a:pt x="545" y="132"/>
                    <a:pt x="611" y="181"/>
                    <a:pt x="660" y="280"/>
                  </a:cubicBezTo>
                  <a:cubicBezTo>
                    <a:pt x="710" y="363"/>
                    <a:pt x="726" y="495"/>
                    <a:pt x="726" y="676"/>
                  </a:cubicBezTo>
                  <a:cubicBezTo>
                    <a:pt x="726" y="857"/>
                    <a:pt x="710" y="1006"/>
                    <a:pt x="660" y="1088"/>
                  </a:cubicBezTo>
                  <a:cubicBezTo>
                    <a:pt x="611" y="1187"/>
                    <a:pt x="545" y="1220"/>
                    <a:pt x="446" y="1220"/>
                  </a:cubicBezTo>
                  <a:cubicBezTo>
                    <a:pt x="364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4" y="132"/>
                    <a:pt x="446" y="132"/>
                  </a:cubicBezTo>
                  <a:close/>
                  <a:moveTo>
                    <a:pt x="446" y="0"/>
                  </a:moveTo>
                  <a:cubicBezTo>
                    <a:pt x="298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298" y="1368"/>
                    <a:pt x="446" y="1368"/>
                  </a:cubicBezTo>
                  <a:cubicBezTo>
                    <a:pt x="594" y="1368"/>
                    <a:pt x="710" y="1319"/>
                    <a:pt x="792" y="1187"/>
                  </a:cubicBezTo>
                  <a:cubicBezTo>
                    <a:pt x="874" y="1071"/>
                    <a:pt x="907" y="907"/>
                    <a:pt x="907" y="676"/>
                  </a:cubicBezTo>
                  <a:cubicBezTo>
                    <a:pt x="907" y="462"/>
                    <a:pt x="874" y="297"/>
                    <a:pt x="792" y="181"/>
                  </a:cubicBezTo>
                  <a:cubicBezTo>
                    <a:pt x="710" y="50"/>
                    <a:pt x="594" y="0"/>
                    <a:pt x="4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3807525" y="4966250"/>
              <a:ext cx="21850" cy="34225"/>
            </a:xfrm>
            <a:custGeom>
              <a:rect b="b" l="l" r="r" t="t"/>
              <a:pathLst>
                <a:path extrusionOk="0" h="1369" w="874">
                  <a:moveTo>
                    <a:pt x="396" y="0"/>
                  </a:moveTo>
                  <a:cubicBezTo>
                    <a:pt x="346" y="0"/>
                    <a:pt x="280" y="0"/>
                    <a:pt x="231" y="17"/>
                  </a:cubicBezTo>
                  <a:cubicBezTo>
                    <a:pt x="165" y="17"/>
                    <a:pt x="99" y="33"/>
                    <a:pt x="33" y="50"/>
                  </a:cubicBezTo>
                  <a:lnTo>
                    <a:pt x="33" y="214"/>
                  </a:lnTo>
                  <a:cubicBezTo>
                    <a:pt x="99" y="198"/>
                    <a:pt x="165" y="181"/>
                    <a:pt x="231" y="165"/>
                  </a:cubicBezTo>
                  <a:cubicBezTo>
                    <a:pt x="280" y="149"/>
                    <a:pt x="330" y="149"/>
                    <a:pt x="379" y="149"/>
                  </a:cubicBezTo>
                  <a:cubicBezTo>
                    <a:pt x="478" y="149"/>
                    <a:pt x="544" y="165"/>
                    <a:pt x="593" y="198"/>
                  </a:cubicBezTo>
                  <a:cubicBezTo>
                    <a:pt x="643" y="247"/>
                    <a:pt x="659" y="297"/>
                    <a:pt x="659" y="363"/>
                  </a:cubicBezTo>
                  <a:cubicBezTo>
                    <a:pt x="659" y="429"/>
                    <a:pt x="643" y="478"/>
                    <a:pt x="593" y="511"/>
                  </a:cubicBezTo>
                  <a:cubicBezTo>
                    <a:pt x="544" y="544"/>
                    <a:pt x="478" y="561"/>
                    <a:pt x="396" y="561"/>
                  </a:cubicBezTo>
                  <a:lnTo>
                    <a:pt x="231" y="561"/>
                  </a:lnTo>
                  <a:lnTo>
                    <a:pt x="231" y="709"/>
                  </a:lnTo>
                  <a:lnTo>
                    <a:pt x="379" y="709"/>
                  </a:lnTo>
                  <a:cubicBezTo>
                    <a:pt x="478" y="709"/>
                    <a:pt x="560" y="725"/>
                    <a:pt x="610" y="775"/>
                  </a:cubicBezTo>
                  <a:cubicBezTo>
                    <a:pt x="659" y="824"/>
                    <a:pt x="692" y="874"/>
                    <a:pt x="692" y="956"/>
                  </a:cubicBezTo>
                  <a:cubicBezTo>
                    <a:pt x="692" y="1038"/>
                    <a:pt x="659" y="1104"/>
                    <a:pt x="610" y="1154"/>
                  </a:cubicBezTo>
                  <a:cubicBezTo>
                    <a:pt x="544" y="1203"/>
                    <a:pt x="462" y="1220"/>
                    <a:pt x="346" y="1220"/>
                  </a:cubicBezTo>
                  <a:cubicBezTo>
                    <a:pt x="280" y="1220"/>
                    <a:pt x="214" y="1203"/>
                    <a:pt x="165" y="1203"/>
                  </a:cubicBezTo>
                  <a:cubicBezTo>
                    <a:pt x="99" y="1187"/>
                    <a:pt x="50" y="1154"/>
                    <a:pt x="0" y="1137"/>
                  </a:cubicBezTo>
                  <a:lnTo>
                    <a:pt x="0" y="1302"/>
                  </a:lnTo>
                  <a:cubicBezTo>
                    <a:pt x="66" y="1319"/>
                    <a:pt x="115" y="1335"/>
                    <a:pt x="181" y="1352"/>
                  </a:cubicBezTo>
                  <a:cubicBezTo>
                    <a:pt x="247" y="1368"/>
                    <a:pt x="297" y="1368"/>
                    <a:pt x="346" y="1368"/>
                  </a:cubicBezTo>
                  <a:cubicBezTo>
                    <a:pt x="511" y="1368"/>
                    <a:pt x="643" y="1335"/>
                    <a:pt x="742" y="1269"/>
                  </a:cubicBezTo>
                  <a:cubicBezTo>
                    <a:pt x="824" y="1187"/>
                    <a:pt x="874" y="1088"/>
                    <a:pt x="874" y="956"/>
                  </a:cubicBezTo>
                  <a:cubicBezTo>
                    <a:pt x="874" y="874"/>
                    <a:pt x="841" y="808"/>
                    <a:pt x="791" y="742"/>
                  </a:cubicBezTo>
                  <a:cubicBezTo>
                    <a:pt x="742" y="692"/>
                    <a:pt x="676" y="643"/>
                    <a:pt x="593" y="626"/>
                  </a:cubicBezTo>
                  <a:cubicBezTo>
                    <a:pt x="676" y="610"/>
                    <a:pt x="725" y="577"/>
                    <a:pt x="775" y="528"/>
                  </a:cubicBezTo>
                  <a:cubicBezTo>
                    <a:pt x="824" y="478"/>
                    <a:pt x="841" y="412"/>
                    <a:pt x="841" y="346"/>
                  </a:cubicBezTo>
                  <a:cubicBezTo>
                    <a:pt x="841" y="231"/>
                    <a:pt x="791" y="149"/>
                    <a:pt x="725" y="83"/>
                  </a:cubicBezTo>
                  <a:cubicBezTo>
                    <a:pt x="643" y="33"/>
                    <a:pt x="528" y="0"/>
                    <a:pt x="3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4020525" y="4966250"/>
              <a:ext cx="23100" cy="34225"/>
            </a:xfrm>
            <a:custGeom>
              <a:rect b="b" l="l" r="r" t="t"/>
              <a:pathLst>
                <a:path extrusionOk="0" h="1369" w="924">
                  <a:moveTo>
                    <a:pt x="462" y="132"/>
                  </a:moveTo>
                  <a:cubicBezTo>
                    <a:pt x="545" y="132"/>
                    <a:pt x="627" y="181"/>
                    <a:pt x="660" y="280"/>
                  </a:cubicBezTo>
                  <a:cubicBezTo>
                    <a:pt x="710" y="363"/>
                    <a:pt x="743" y="495"/>
                    <a:pt x="743" y="676"/>
                  </a:cubicBezTo>
                  <a:cubicBezTo>
                    <a:pt x="743" y="857"/>
                    <a:pt x="710" y="1006"/>
                    <a:pt x="660" y="1088"/>
                  </a:cubicBezTo>
                  <a:cubicBezTo>
                    <a:pt x="627" y="1187"/>
                    <a:pt x="545" y="1220"/>
                    <a:pt x="462" y="1220"/>
                  </a:cubicBezTo>
                  <a:cubicBezTo>
                    <a:pt x="363" y="1220"/>
                    <a:pt x="298" y="1187"/>
                    <a:pt x="248" y="1088"/>
                  </a:cubicBezTo>
                  <a:cubicBezTo>
                    <a:pt x="199" y="1006"/>
                    <a:pt x="182" y="857"/>
                    <a:pt x="182" y="676"/>
                  </a:cubicBezTo>
                  <a:cubicBezTo>
                    <a:pt x="182" y="495"/>
                    <a:pt x="199" y="363"/>
                    <a:pt x="248" y="280"/>
                  </a:cubicBezTo>
                  <a:cubicBezTo>
                    <a:pt x="298" y="181"/>
                    <a:pt x="363" y="132"/>
                    <a:pt x="462" y="132"/>
                  </a:cubicBezTo>
                  <a:close/>
                  <a:moveTo>
                    <a:pt x="462" y="0"/>
                  </a:moveTo>
                  <a:cubicBezTo>
                    <a:pt x="314" y="0"/>
                    <a:pt x="199" y="50"/>
                    <a:pt x="116" y="181"/>
                  </a:cubicBezTo>
                  <a:cubicBezTo>
                    <a:pt x="34" y="297"/>
                    <a:pt x="1" y="462"/>
                    <a:pt x="1" y="676"/>
                  </a:cubicBezTo>
                  <a:cubicBezTo>
                    <a:pt x="1" y="907"/>
                    <a:pt x="34" y="1071"/>
                    <a:pt x="116" y="1187"/>
                  </a:cubicBezTo>
                  <a:cubicBezTo>
                    <a:pt x="199" y="1319"/>
                    <a:pt x="314" y="1368"/>
                    <a:pt x="462" y="1368"/>
                  </a:cubicBezTo>
                  <a:cubicBezTo>
                    <a:pt x="611" y="1368"/>
                    <a:pt x="726" y="1319"/>
                    <a:pt x="792" y="1187"/>
                  </a:cubicBezTo>
                  <a:cubicBezTo>
                    <a:pt x="874" y="1071"/>
                    <a:pt x="924" y="907"/>
                    <a:pt x="924" y="676"/>
                  </a:cubicBezTo>
                  <a:cubicBezTo>
                    <a:pt x="924" y="462"/>
                    <a:pt x="874" y="297"/>
                    <a:pt x="792" y="181"/>
                  </a:cubicBezTo>
                  <a:cubicBezTo>
                    <a:pt x="726" y="50"/>
                    <a:pt x="611" y="0"/>
                    <a:pt x="4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4048550" y="4966650"/>
              <a:ext cx="24325" cy="33400"/>
            </a:xfrm>
            <a:custGeom>
              <a:rect b="b" l="l" r="r" t="t"/>
              <a:pathLst>
                <a:path extrusionOk="0" h="1336" w="973">
                  <a:moveTo>
                    <a:pt x="594" y="165"/>
                  </a:moveTo>
                  <a:lnTo>
                    <a:pt x="594" y="874"/>
                  </a:lnTo>
                  <a:lnTo>
                    <a:pt x="149" y="874"/>
                  </a:lnTo>
                  <a:lnTo>
                    <a:pt x="594" y="165"/>
                  </a:lnTo>
                  <a:close/>
                  <a:moveTo>
                    <a:pt x="561" y="1"/>
                  </a:moveTo>
                  <a:lnTo>
                    <a:pt x="1" y="841"/>
                  </a:lnTo>
                  <a:lnTo>
                    <a:pt x="1" y="1022"/>
                  </a:lnTo>
                  <a:lnTo>
                    <a:pt x="594" y="1022"/>
                  </a:lnTo>
                  <a:lnTo>
                    <a:pt x="594" y="1336"/>
                  </a:lnTo>
                  <a:lnTo>
                    <a:pt x="775" y="1336"/>
                  </a:lnTo>
                  <a:lnTo>
                    <a:pt x="775" y="1022"/>
                  </a:lnTo>
                  <a:lnTo>
                    <a:pt x="973" y="1022"/>
                  </a:lnTo>
                  <a:lnTo>
                    <a:pt x="973" y="874"/>
                  </a:lnTo>
                  <a:lnTo>
                    <a:pt x="775" y="87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5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/>
          <p:nvPr>
            <p:ph idx="1" type="body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/>
          <p:nvPr>
            <p:ph idx="2" type="body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indent="-215900" lvl="0" marL="24130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592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p5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Instructions for use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50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use this template, you must credit </a:t>
            </a:r>
            <a:r>
              <a:rPr b="1" lang="en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S</a:t>
            </a:r>
            <a:r>
              <a:rPr b="1"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lidesgo</a:t>
            </a:r>
            <a:r>
              <a:rPr lang="en" sz="12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 keeping the </a:t>
            </a:r>
            <a:r>
              <a:rPr b="1" lang="en" sz="1200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action="ppaction://hlinksldjump" r:id="rId4"/>
              </a:rPr>
              <a:t>Thanks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slide.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Modify this template.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Use it for both personal and commercial projects.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You are not allowed to:</a:t>
            </a:r>
            <a:endParaRPr b="1" sz="1100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Sublicense, sell or rent any of Slidesgo Content (or a modified version of Slidesgo Content).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Distribute Slidesgo Content unless it has been expressly authorized by Slidesgo.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Include Slidesgo Content in an online or offline database or file.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Offer Slidesgo templates (or modified versions of Slidesgo templates) for download.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- Acquire the copyright of Slidesgo Content.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5" name="Google Shape;1595;p50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For more information about editing slides, please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read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our FAQs or visit Slidesgo School: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https://slidesgo.com/faqs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and</a:t>
            </a:r>
            <a:r>
              <a:rPr lang="en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200" u="sng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https://slidesgo.com/slidesgo-school</a:t>
            </a:r>
            <a:endParaRPr sz="1200" u="sng"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51"/>
          <p:cNvGrpSpPr/>
          <p:nvPr/>
        </p:nvGrpSpPr>
        <p:grpSpPr>
          <a:xfrm>
            <a:off x="2583563" y="3498875"/>
            <a:ext cx="3976875" cy="754200"/>
            <a:chOff x="2052655" y="3498875"/>
            <a:chExt cx="3976875" cy="754200"/>
          </a:xfrm>
        </p:grpSpPr>
        <p:sp>
          <p:nvSpPr>
            <p:cNvPr id="1601" name="Google Shape;1601;p51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E898A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51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CFCC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51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FF997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51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284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51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#e898ac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6" name="Google Shape;1606;p51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#00cfcc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7" name="Google Shape;1607;p51"/>
            <p:cNvSpPr txBox="1"/>
            <p:nvPr/>
          </p:nvSpPr>
          <p:spPr>
            <a:xfrm>
              <a:off x="523813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#ff9973</a:t>
              </a:r>
              <a:endParaRPr sz="1000">
                <a:solidFill>
                  <a:srgbClr val="FFFFFF"/>
                </a:solidFill>
              </a:endParaRPr>
            </a:p>
          </p:txBody>
        </p:sp>
        <p:sp>
          <p:nvSpPr>
            <p:cNvPr id="1608" name="Google Shape;1608;p51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</a:rPr>
                <a:t>#002845</a:t>
              </a:r>
              <a:endParaRPr sz="1000">
                <a:solidFill>
                  <a:srgbClr val="FFFFFF"/>
                </a:solidFill>
              </a:endParaRPr>
            </a:p>
          </p:txBody>
        </p:sp>
      </p:grpSp>
      <p:sp>
        <p:nvSpPr>
          <p:cNvPr id="1609" name="Google Shape;1609;p51"/>
          <p:cNvSpPr txBox="1"/>
          <p:nvPr>
            <p:ph idx="4294967295" type="title"/>
          </p:nvPr>
        </p:nvSpPr>
        <p:spPr>
          <a:xfrm>
            <a:off x="1048350" y="95440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Fonts &amp; colors used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0" name="Google Shape;1610;p51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1" name="Google Shape;1611;p51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Share Tech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https://fonts.google.com/specimen/Share+Tech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Maven Pro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en">
                <a:solidFill>
                  <a:schemeClr val="lt1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https://fonts.google.com/specimen/Maven+Pro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615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/>
          <p:nvPr>
            <p:ph idx="4294967295" type="body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8FAF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rect b="b" l="l" r="r" t="t"/>
              <a:pathLst>
                <a:path extrusionOk="0" h="2305" w="11841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rect b="b" l="l" r="r" t="t"/>
              <a:pathLst>
                <a:path extrusionOk="0" h="2305" w="2749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rect b="b" l="l" r="r" t="t"/>
              <a:pathLst>
                <a:path extrusionOk="0" h="2304" w="177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rect b="b" l="l" r="r" t="t"/>
              <a:pathLst>
                <a:path extrusionOk="0" h="2304" w="1771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rect b="b" l="l" r="r" t="t"/>
              <a:pathLst>
                <a:path extrusionOk="0" h="4289" w="2631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rect b="b" l="l" r="r" t="t"/>
              <a:pathLst>
                <a:path extrusionOk="0" h="1387" w="801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rect b="b" l="l" r="r" t="t"/>
              <a:pathLst>
                <a:path extrusionOk="0" h="3499" w="1325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rect b="b" l="l" r="r" t="t"/>
              <a:pathLst>
                <a:path extrusionOk="0" h="2688" w="2688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rect b="b" l="l" r="r" t="t"/>
              <a:pathLst>
                <a:path extrusionOk="0" h="3380" w="3381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rect b="b" l="l" r="r" t="t"/>
              <a:pathLst>
                <a:path extrusionOk="0" h="4997" w="16511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rect b="b" l="l" r="r" t="t"/>
              <a:pathLst>
                <a:path extrusionOk="0" h="3708" w="4789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rect b="b" l="l" r="r" t="t"/>
              <a:pathLst>
                <a:path extrusionOk="0" h="3708" w="1317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rect b="b" l="l" r="r" t="t"/>
            <a:pathLst>
              <a:path extrusionOk="0" h="4270" w="17936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cap="flat" cmpd="sng" w="9525">
            <a:solidFill>
              <a:srgbClr val="445D7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fmla="val 50000" name="adj"/>
              </a:avLst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rect b="b" l="l" r="r" t="t"/>
              <a:pathLst>
                <a:path extrusionOk="0" h="2863" w="17328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rect b="b" l="l" r="r" t="t"/>
              <a:pathLst>
                <a:path extrusionOk="0" h="2563" w="2664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rect b="b" l="l" r="r" t="t"/>
              <a:pathLst>
                <a:path extrusionOk="0" h="2600" w="15736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rect b="b" l="l" r="r" t="t"/>
              <a:pathLst>
                <a:path extrusionOk="0" h="2600" w="3721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descr="Timeline background shape" id="1704" name="Google Shape;1704;p52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fmla="val 50000" name="adj"/>
            </a:avLst>
          </a:prstGeom>
          <a:noFill/>
          <a:ln cap="flat" cmpd="sng" w="9525">
            <a:solidFill>
              <a:srgbClr val="667E9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rect b="b" l="l" r="r" t="t"/>
              <a:pathLst>
                <a:path extrusionOk="0" h="9064" w="16269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rect b="b" l="l" r="r" t="t"/>
              <a:pathLst>
                <a:path extrusionOk="0" h="7329" w="4077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fmla="val 0" name="adj1"/>
                <a:gd fmla="val 16200000" name="adj2"/>
              </a:avLst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3" y="3094865"/>
            <a:ext cx="533033" cy="533033"/>
            <a:chOff x="4049800" y="640400"/>
            <a:chExt cx="858900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fmla="val 25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800" y="640400"/>
              <a:ext cx="858900" cy="858900"/>
            </a:xfrm>
            <a:prstGeom prst="blockArc">
              <a:avLst>
                <a:gd fmla="val 7914150" name="adj1"/>
                <a:gd fmla="val 0" name="adj2"/>
                <a:gd fmla="val 25000" name="adj3"/>
              </a:avLst>
            </a:prstGeom>
            <a:solidFill>
              <a:srgbClr val="667E92"/>
            </a:solidFill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fmla="val 4716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fmla="val 5814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fmla="val 7648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fmla="val 10182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fmla="val 5266439" name="adj1"/>
                <a:gd fmla="val 19995741" name="adj2"/>
                <a:gd fmla="val 4692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fmla="val 3085776" name="adj1"/>
                <a:gd fmla="val 20100839" name="adj2"/>
                <a:gd fmla="val 5564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fmla="val 8884448" name="adj1"/>
                <a:gd fmla="val 20414899" name="adj2"/>
                <a:gd fmla="val 7688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fmla="val 6490304" name="adj1"/>
                <a:gd fmla="val 20700625" name="adj2"/>
                <a:gd fmla="val 10156" name="adj3"/>
              </a:avLst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rect b="b" l="l" r="r" t="t"/>
              <a:pathLst>
                <a:path extrusionOk="0" h="11518" w="10904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rect b="b" l="l" r="r" t="t"/>
              <a:pathLst>
                <a:path extrusionOk="0" h="9343" w="9276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rect b="b" l="l" r="r" t="t"/>
              <a:pathLst>
                <a:path extrusionOk="0" h="10250" w="9774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rect b="b" l="l" r="r" t="t"/>
              <a:pathLst>
                <a:path extrusionOk="0" h="8371" w="8253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rect b="b" l="l" r="r" t="t"/>
              <a:pathLst>
                <a:path extrusionOk="0" fill="none" h="26303" w="138801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rect b="b" l="l" r="r" t="t"/>
              <a:pathLst>
                <a:path extrusionOk="0" fill="none" h="26303" w="47667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rect b="b" l="l" r="r" t="t"/>
              <a:pathLst>
                <a:path extrusionOk="0" fill="none" h="35812" w="129416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rect b="b" l="l" r="r" t="t"/>
              <a:pathLst>
                <a:path extrusionOk="0" fill="none" h="9880" w="988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rect b="b" l="l" r="r" t="t"/>
              <a:pathLst>
                <a:path extrusionOk="0" fill="none" h="27045" w="27044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miter lim="12348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rect b="b" l="l" r="r" t="t"/>
            <a:pathLst>
              <a:path extrusionOk="0" h="208163" w="208163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fmla="val 50000" name="adj1"/>
              <a:gd fmla="val 50000" name="adj2"/>
            </a:avLst>
          </a:pr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fmla="val 25000" name="adj1"/>
              <a:gd fmla="val 50000" name="adj2"/>
              <a:gd fmla="val 25000" name="adj3"/>
            </a:avLst>
          </a:prstGeom>
          <a:noFill/>
          <a:ln cap="flat" cmpd="sng" w="9525">
            <a:solidFill>
              <a:srgbClr val="869FB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rect b="b" l="l" r="r" t="t"/>
              <a:pathLst>
                <a:path extrusionOk="0" h="167789" w="103689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rect b="b" l="l" r="r" t="t"/>
              <a:pathLst>
                <a:path extrusionOk="0" h="46340" w="40679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rect b="b" l="l" r="r" t="t"/>
              <a:pathLst>
                <a:path extrusionOk="0" h="140159" w="162574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rect b="b" l="l" r="r" t="t"/>
              <a:pathLst>
                <a:path extrusionOk="0" h="7580" w="13717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rect b="b" l="l" r="r" t="t"/>
              <a:pathLst>
                <a:path extrusionOk="0" h="16115" w="22348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rect b="b" l="l" r="r" t="t"/>
              <a:pathLst>
                <a:path extrusionOk="0" h="32445" w="38583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1E7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rect b="b" l="l" r="r" t="t"/>
              <a:pathLst>
                <a:path extrusionOk="0" h="2129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rect b="b" l="l" r="r" t="t"/>
              <a:pathLst>
                <a:path extrusionOk="0" h="2130" w="2494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rect b="b" l="l" r="r" t="t"/>
              <a:pathLst>
                <a:path extrusionOk="0" h="2130" w="2487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rect b="b" l="l" r="r" t="t"/>
              <a:pathLst>
                <a:path extrusionOk="0" h="2139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rect b="b" l="l" r="r" t="t"/>
              <a:pathLst>
                <a:path extrusionOk="0" h="2139" w="2496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rect b="b" l="l" r="r" t="t"/>
              <a:pathLst>
                <a:path extrusionOk="0" h="2139" w="2505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rect b="b" l="l" r="r" t="t"/>
              <a:pathLst>
                <a:path extrusionOk="0" h="2139" w="2489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rect b="b" l="l" r="r" t="t"/>
              <a:pathLst>
                <a:path extrusionOk="0" h="2140" w="2497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rect b="b" l="l" r="r" t="t"/>
              <a:pathLst>
                <a:path extrusionOk="0" h="2139" w="2497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rect b="b" l="l" r="r" t="t"/>
              <a:pathLst>
                <a:path extrusionOk="0" h="2134" w="2495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rect b="b" l="l" r="r" t="t"/>
              <a:pathLst>
                <a:path extrusionOk="0" h="2138" w="2495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rect b="b" l="l" r="r" t="t"/>
              <a:pathLst>
                <a:path extrusionOk="0" h="2132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rect b="b" l="l" r="r" t="t"/>
              <a:pathLst>
                <a:path extrusionOk="0" h="2131" w="2494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rect b="b" l="l" r="r" t="t"/>
              <a:pathLst>
                <a:path extrusionOk="0" h="2132" w="2496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rect b="b" l="l" r="r" t="t"/>
              <a:pathLst>
                <a:path extrusionOk="0" h="2130" w="2495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rect b="b" l="l" r="r" t="t"/>
              <a:pathLst>
                <a:path extrusionOk="0" h="2137" w="2502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rect b="b" l="l" r="r" t="t"/>
              <a:pathLst>
                <a:path extrusionOk="0" h="2130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rect b="b" l="l" r="r" t="t"/>
              <a:pathLst>
                <a:path extrusionOk="0" h="2140" w="2488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rect b="b" l="l" r="r" t="t"/>
              <a:pathLst>
                <a:path extrusionOk="0" h="2131" w="2486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rect b="b" l="l" r="r" t="t"/>
              <a:pathLst>
                <a:path extrusionOk="0" h="2132" w="2495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rect b="b" l="l" r="r" t="t"/>
              <a:pathLst>
                <a:path extrusionOk="0" h="2132" w="2486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rect b="b" l="l" r="r" t="t"/>
              <a:pathLst>
                <a:path extrusionOk="0" h="2134" w="2494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rect b="b" l="l" r="r" t="t"/>
              <a:pathLst>
                <a:path extrusionOk="0" h="2140" w="2494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rect b="b" l="l" r="r" t="t"/>
              <a:pathLst>
                <a:path extrusionOk="0" h="2138" w="2494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rect b="b" l="l" r="r" t="t"/>
              <a:pathLst>
                <a:path extrusionOk="0" h="2130" w="2496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rect b="b" l="l" r="r" t="t"/>
              <a:pathLst>
                <a:path extrusionOk="0" h="2130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rect b="b" l="l" r="r" t="t"/>
              <a:pathLst>
                <a:path extrusionOk="0" h="2130" w="2497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rect b="b" l="l" r="r" t="t"/>
              <a:pathLst>
                <a:path extrusionOk="0" h="2130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rect b="b" l="l" r="r" t="t"/>
              <a:pathLst>
                <a:path extrusionOk="0" h="2137" w="2503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rect b="b" l="l" r="r" t="t"/>
              <a:pathLst>
                <a:path extrusionOk="0" h="2137" w="2495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rect b="b" l="l" r="r" t="t"/>
              <a:pathLst>
                <a:path extrusionOk="0" h="2133" w="2494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rect b="b" l="l" r="r" t="t"/>
              <a:pathLst>
                <a:path extrusionOk="0" h="2131" w="2496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rect b="b" l="l" r="r" t="t"/>
              <a:pathLst>
                <a:path extrusionOk="0" h="2137" w="2496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rect b="b" l="l" r="r" t="t"/>
              <a:pathLst>
                <a:path extrusionOk="0" h="2134" w="2496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rect b="b" l="l" r="r" t="t"/>
              <a:pathLst>
                <a:path extrusionOk="0" h="2138" w="2496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rect b="b" l="l" r="r" t="t"/>
              <a:pathLst>
                <a:path extrusionOk="0" h="2133" w="2496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rect b="b" l="l" r="r" t="t"/>
              <a:pathLst>
                <a:path extrusionOk="0" h="2133" w="2497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rect b="b" l="l" r="r" t="t"/>
              <a:pathLst>
                <a:path extrusionOk="0" h="2131" w="2488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rect b="b" l="l" r="r" t="t"/>
              <a:pathLst>
                <a:path extrusionOk="0" h="2131" w="2489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rect b="b" l="l" r="r" t="t"/>
              <a:pathLst>
                <a:path extrusionOk="0" h="2133" w="2489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rect b="b" l="l" r="r" t="t"/>
              <a:pathLst>
                <a:path extrusionOk="0" h="2137" w="2488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rect b="b" l="l" r="r" t="t"/>
              <a:pathLst>
                <a:path extrusionOk="0" h="2133" w="2488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rect b="b" l="l" r="r" t="t"/>
              <a:pathLst>
                <a:path extrusionOk="0" h="2134" w="2488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rect b="b" l="l" r="r" t="t"/>
              <a:pathLst>
                <a:path extrusionOk="0" h="2131" w="2497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rect b="b" l="l" r="r" t="t"/>
              <a:pathLst>
                <a:path extrusionOk="0" h="2132" w="2497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rect b="b" l="l" r="r" t="t"/>
              <a:pathLst>
                <a:path extrusionOk="0" h="2134" w="2497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rect b="b" l="l" r="r" t="t"/>
              <a:pathLst>
                <a:path extrusionOk="0" h="2137" w="2497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rect b="b" l="l" r="r" t="t"/>
              <a:pathLst>
                <a:path extrusionOk="0" h="2137" w="2489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rect b="b" l="l" r="r" t="t"/>
              <a:pathLst>
                <a:path extrusionOk="0" h="2132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rect b="b" l="l" r="r" t="t"/>
              <a:pathLst>
                <a:path extrusionOk="0" h="2134" w="2489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rect b="b" l="l" r="r" t="t"/>
              <a:pathLst>
                <a:path extrusionOk="0" h="2138" w="2489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rect b="b" l="l" r="r" t="t"/>
              <a:pathLst>
                <a:path extrusionOk="0" h="2132" w="2488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rect b="b" l="l" r="r" t="t"/>
              <a:pathLst>
                <a:path extrusionOk="0" h="2138" w="2488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rect b="b" l="l" r="r" t="t"/>
              <a:pathLst>
                <a:path extrusionOk="0" h="2138" w="2497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rect b="b" l="l" r="r" t="t"/>
              <a:pathLst>
                <a:path extrusionOk="0" h="2137" w="2494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rect b="b" l="l" r="r" t="t"/>
              <a:pathLst>
                <a:path extrusionOk="0" h="13204" w="59156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rect b="b" l="l" r="r" t="t"/>
              <a:pathLst>
                <a:path extrusionOk="0" h="124369" w="164746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rect b="b" l="l" r="r" t="t"/>
              <a:pathLst>
                <a:path extrusionOk="0" h="32555" w="44363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rect b="b" l="l" r="r" t="t"/>
              <a:pathLst>
                <a:path extrusionOk="0" h="12472" w="22865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rect b="b" l="l" r="r" t="t"/>
              <a:pathLst>
                <a:path extrusionOk="0" h="12738" w="11286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rect b="b" l="l" r="r" t="t"/>
              <a:pathLst>
                <a:path extrusionOk="0" h="17228" w="21672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rect b="b" l="l" r="r" t="t"/>
              <a:pathLst>
                <a:path extrusionOk="0" h="15817" w="9091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rect b="b" l="l" r="r" t="t"/>
              <a:pathLst>
                <a:path extrusionOk="0" h="16731" w="10698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rect b="b" l="l" r="r" t="t"/>
              <a:pathLst>
                <a:path extrusionOk="0" h="14182" w="18751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rect b="b" l="l" r="r" t="t"/>
              <a:pathLst>
                <a:path extrusionOk="0" h="15417" w="9315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rect b="b" l="l" r="r" t="t"/>
              <a:pathLst>
                <a:path extrusionOk="0" h="9097" w="7415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rect b="b" l="l" r="r" t="t"/>
              <a:pathLst>
                <a:path extrusionOk="0" h="6520" w="10405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rect b="b" l="l" r="r" t="t"/>
              <a:pathLst>
                <a:path extrusionOk="0" h="3551" w="9851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rect b="b" l="l" r="r" t="t"/>
              <a:pathLst>
                <a:path extrusionOk="0" h="4633" w="4633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rect b="b" l="l" r="r" t="t"/>
              <a:pathLst>
                <a:path extrusionOk="0" h="3295" w="8614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rect b="b" l="l" r="r" t="t"/>
              <a:pathLst>
                <a:path extrusionOk="0" h="2193" w="10487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rect b="b" l="l" r="r" t="t"/>
              <a:pathLst>
                <a:path extrusionOk="0" h="3895" w="5029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rect b="b" l="l" r="r" t="t"/>
              <a:pathLst>
                <a:path extrusionOk="0" h="5122" w="3284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rect b="b" l="l" r="r" t="t"/>
              <a:pathLst>
                <a:path extrusionOk="0" h="2646" w="643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rect b="b" l="l" r="r" t="t"/>
              <a:pathLst>
                <a:path extrusionOk="0" h="2229" w="4719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rect b="b" l="l" r="r" t="t"/>
              <a:pathLst>
                <a:path extrusionOk="0" h="3066" w="5116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rect b="b" l="l" r="r" t="t"/>
              <a:pathLst>
                <a:path extrusionOk="0" h="3754" w="2711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rect b="b" l="l" r="r" t="t"/>
              <a:pathLst>
                <a:path extrusionOk="0" h="3891" w="3025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rect b="b" l="l" r="r" t="t"/>
              <a:pathLst>
                <a:path extrusionOk="0" h="1893" w="446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rect b="b" l="l" r="r" t="t"/>
              <a:pathLst>
                <a:path extrusionOk="0" h="3202" w="2963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rect b="b" l="l" r="r" t="t"/>
              <a:pathLst>
                <a:path extrusionOk="0" h="3192" w="2643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rect b="b" l="l" r="r" t="t"/>
              <a:pathLst>
                <a:path extrusionOk="0" h="2006" w="3489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rect b="b" l="l" r="r" t="t"/>
              <a:pathLst>
                <a:path extrusionOk="0" h="1672" w="3243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rect b="b" l="l" r="r" t="t"/>
              <a:pathLst>
                <a:path extrusionOk="0" h="1879" w="3262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rect b="b" l="l" r="r" t="t"/>
              <a:pathLst>
                <a:path extrusionOk="0" h="1609" w="3112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rect b="b" l="l" r="r" t="t"/>
              <a:pathLst>
                <a:path extrusionOk="0" h="1591" w="2481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rect b="b" l="l" r="r" t="t"/>
              <a:pathLst>
                <a:path extrusionOk="0" h="3802" w="20808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rect b="b" l="l" r="r" t="t"/>
              <a:pathLst>
                <a:path extrusionOk="0" h="152092" w="129302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rect b="b" l="l" r="r" t="t"/>
              <a:pathLst>
                <a:path extrusionOk="0" h="3667" w="1132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rect b="b" l="l" r="r" t="t"/>
              <a:pathLst>
                <a:path extrusionOk="0" h="3823" w="8538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rect b="b" l="l" r="r" t="t"/>
              <a:pathLst>
                <a:path extrusionOk="0" h="4524" w="10543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rect b="b" l="l" r="r" t="t"/>
              <a:pathLst>
                <a:path extrusionOk="0" h="4481" w="6481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rect b="b" l="l" r="r" t="t"/>
              <a:pathLst>
                <a:path extrusionOk="0" h="2958" w="6602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rect b="b" l="l" r="r" t="t"/>
              <a:pathLst>
                <a:path extrusionOk="0" h="2581" w="5185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rect b="b" l="l" r="r" t="t"/>
              <a:pathLst>
                <a:path extrusionOk="0" h="1793" w="377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rect b="b" l="l" r="r" t="t"/>
              <a:pathLst>
                <a:path extrusionOk="0" h="1773" w="2369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rect b="b" l="l" r="r" t="t"/>
              <a:pathLst>
                <a:path extrusionOk="0" h="1569" w="2507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rect b="b" l="l" r="r" t="t"/>
              <a:pathLst>
                <a:path extrusionOk="0" h="1531" w="2247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rect b="b" l="l" r="r" t="t"/>
              <a:pathLst>
                <a:path extrusionOk="0" h="2142" w="1895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rect b="b" l="l" r="r" t="t"/>
              <a:pathLst>
                <a:path extrusionOk="0" h="1516" w="2196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rect b="b" l="l" r="r" t="t"/>
              <a:pathLst>
                <a:path extrusionOk="0" h="1493" w="2005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rect b="b" l="l" r="r" t="t"/>
              <a:pathLst>
                <a:path extrusionOk="0" h="1688" w="1843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rect b="b" l="l" r="r" t="t"/>
              <a:pathLst>
                <a:path extrusionOk="0" h="5047" w="2144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rect b="b" l="l" r="r" t="t"/>
              <a:pathLst>
                <a:path extrusionOk="0" h="1816" w="3751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rect b="b" l="l" r="r" t="t"/>
              <a:pathLst>
                <a:path extrusionOk="0" h="1504" w="2023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rect b="b" l="l" r="r" t="t"/>
              <a:pathLst>
                <a:path extrusionOk="0" h="1527" w="1797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rect b="b" l="l" r="r" t="t"/>
              <a:pathLst>
                <a:path extrusionOk="0" h="40557" w="13196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rect b="b" l="l" r="r" t="t"/>
              <a:pathLst>
                <a:path extrusionOk="0" h="40561" w="13196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rect b="b" l="l" r="r" t="t"/>
              <a:pathLst>
                <a:path extrusionOk="0" h="42054" w="2399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rect b="b" l="l" r="r" t="t"/>
              <a:pathLst>
                <a:path extrusionOk="0" h="16737" w="18075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rect b="b" l="l" r="r" t="t"/>
              <a:pathLst>
                <a:path extrusionOk="0" h="37895" w="43917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rect b="b" l="l" r="r" t="t"/>
              <a:pathLst>
                <a:path extrusionOk="0" h="19417" w="39055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rect b="b" l="l" r="r" t="t"/>
              <a:pathLst>
                <a:path extrusionOk="0" h="39570" w="25354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rect b="b" l="l" r="r" t="t"/>
              <a:pathLst>
                <a:path extrusionOk="0" h="20279" w="20275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rect b="b" l="l" r="r" t="t"/>
              <a:pathLst>
                <a:path extrusionOk="0" h="41881" w="24478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rect b="b" l="l" r="r" t="t"/>
              <a:pathLst>
                <a:path extrusionOk="0" h="19497" w="20093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rect b="b" l="l" r="r" t="t"/>
            <a:pathLst>
              <a:path extrusionOk="0" h="37553" w="2923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cap="flat" cmpd="sng" w="9525">
            <a:solidFill>
              <a:srgbClr val="D7DFE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rect b="b" l="l" r="r" t="t"/>
              <a:pathLst>
                <a:path extrusionOk="0" h="9475" w="21092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rect b="b" l="l" r="r" t="t"/>
              <a:pathLst>
                <a:path extrusionOk="0" h="1720" w="8396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rect b="b" l="l" r="r" t="t"/>
              <a:pathLst>
                <a:path extrusionOk="0" h="34011" w="1347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rect b="b" l="l" r="r" t="t"/>
              <a:pathLst>
                <a:path extrusionOk="0" h="1720" w="8395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rect b="b" l="l" r="r" t="t"/>
              <a:pathLst>
                <a:path extrusionOk="0" h="10977" w="18776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rect b="b" l="l" r="r" t="t"/>
            <a:pathLst>
              <a:path extrusionOk="0" h="3648" w="281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cap="flat" cmpd="sng" w="19050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rect b="b" l="l" r="r" t="t"/>
            <a:pathLst>
              <a:path extrusionOk="0" h="196207" w="194168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rect b="b" l="l" r="r" t="t"/>
            <a:pathLst>
              <a:path extrusionOk="0" h="195758" w="133027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cap="flat" cmpd="sng" w="9525">
            <a:solidFill>
              <a:srgbClr val="E3E9E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rect b="b" l="l" r="r" t="t"/>
              <a:pathLst>
                <a:path extrusionOk="0" h="78008" w="71098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rect b="b" l="l" r="r" t="t"/>
              <a:pathLst>
                <a:path extrusionOk="0" h="26208" w="10771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rect b="b" l="l" r="r" t="t"/>
              <a:pathLst>
                <a:path extrusionOk="0" h="6219" w="2030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rect b="b" l="l" r="r" t="t"/>
              <a:pathLst>
                <a:path extrusionOk="0" h="2964" w="394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rect b="b" l="l" r="r" t="t"/>
              <a:pathLst>
                <a:path extrusionOk="0" h="729" w="693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rect b="b" l="l" r="r" t="t"/>
              <a:pathLst>
                <a:path extrusionOk="0" h="7383" w="7826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rect b="b" l="l" r="r" t="t"/>
              <a:pathLst>
                <a:path extrusionOk="0" h="6708" w="4934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rect b="b" l="l" r="r" t="t"/>
              <a:pathLst>
                <a:path extrusionOk="0" h="2373" w="4508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rect b="b" l="l" r="r" t="t"/>
              <a:pathLst>
                <a:path extrusionOk="0" h="2949" w="3745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rect b="b" l="l" r="r" t="t"/>
              <a:pathLst>
                <a:path extrusionOk="0" h="89767" w="101883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rect b="b" l="l" r="r" t="t"/>
                <a:pathLst>
                  <a:path extrusionOk="0" h="11144" w="13876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rect b="b" l="l" r="r" t="t"/>
                <a:pathLst>
                  <a:path extrusionOk="0" h="6371" w="6779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rect b="b" l="l" r="r" t="t"/>
                <a:pathLst>
                  <a:path extrusionOk="0" h="2308" w="4348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rect b="b" l="l" r="r" t="t"/>
                <a:pathLst>
                  <a:path extrusionOk="0" h="2875" w="3124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rect b="b" l="l" r="r" t="t"/>
                <a:pathLst>
                  <a:path extrusionOk="0" h="75943" w="34458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rect b="b" l="l" r="r" t="t"/>
                <a:pathLst>
                  <a:path extrusionOk="0" h="37558" w="32276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rect b="b" l="l" r="r" t="t"/>
                <a:pathLst>
                  <a:path extrusionOk="0" h="2420" w="5892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rect b="b" l="l" r="r" t="t"/>
                <a:pathLst>
                  <a:path extrusionOk="0" h="2059" w="6194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rect b="b" l="l" r="r" t="t"/>
                <a:pathLst>
                  <a:path extrusionOk="0" h="2130" w="3426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rect b="b" l="l" r="r" t="t"/>
                <a:pathLst>
                  <a:path extrusionOk="0" h="52540" w="31478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rect b="b" l="l" r="r" t="t"/>
              <a:pathLst>
                <a:path extrusionOk="0" h="89534" w="96649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rect b="b" l="l" r="r" t="t"/>
                  <a:pathLst>
                    <a:path extrusionOk="0" h="54723" w="41379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rect b="b" l="l" r="r" t="t"/>
                  <a:pathLst>
                    <a:path extrusionOk="0" h="36872" w="33022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rect b="b" l="l" r="r" t="t"/>
                  <a:pathLst>
                    <a:path extrusionOk="0" h="26421" w="10062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rect b="b" l="l" r="r" t="t"/>
                  <a:pathLst>
                    <a:path extrusionOk="0" h="2026" w="8234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rect b="b" l="l" r="r" t="t"/>
                  <a:pathLst>
                    <a:path extrusionOk="0" h="2467" w="6602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rect b="b" l="l" r="r" t="t"/>
                <a:pathLst>
                  <a:path extrusionOk="0" h="9869" w="17744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rect b="b" l="l" r="r" t="t"/>
                <a:pathLst>
                  <a:path extrusionOk="0" h="13333" w="13611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rect b="b" l="l" r="r" t="t"/>
                <a:pathLst>
                  <a:path extrusionOk="0" h="2556" w="3656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rect b="b" l="l" r="r" t="t"/>
                <a:pathLst>
                  <a:path extrusionOk="0" h="1908" w="4206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rect b="b" l="l" r="r" t="t"/>
              <a:pathLst>
                <a:path extrusionOk="0" h="88751" w="99879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rect b="b" l="l" r="r" t="t"/>
                  <a:pathLst>
                    <a:path extrusionOk="0" h="80501" w="66964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rect b="b" l="l" r="r" t="t"/>
                  <a:pathLst>
                    <a:path extrusionOk="0" h="17709" w="20389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rect b="b" l="l" r="r" t="t"/>
                  <a:pathLst>
                    <a:path extrusionOk="0" h="8855" w="7116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rect b="b" l="l" r="r" t="t"/>
                  <a:pathLst>
                    <a:path extrusionOk="0" h="6247" w="9973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rect b="b" l="l" r="r" t="t"/>
                  <a:pathLst>
                    <a:path extrusionOk="0" h="12279" w="6673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rect b="b" l="l" r="r" t="t"/>
                  <a:pathLst>
                    <a:path extrusionOk="0" h="1542" w="7293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rect b="b" l="l" r="r" t="t"/>
                  <a:pathLst>
                    <a:path extrusionOk="0" h="3763" w="2681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rect b="b" l="l" r="r" t="t"/>
                  <a:pathLst>
                    <a:path extrusionOk="0" h="3142" w="3301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rect b="b" l="l" r="r" t="t"/>
                  <a:pathLst>
                    <a:path extrusionOk="0" h="4260" w="1687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5F819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rect b="b" l="l" r="r" t="t"/>
                <a:pathLst>
                  <a:path extrusionOk="0" h="89" w="196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rect b="b" l="l" r="r" t="t"/>
                <a:pathLst>
                  <a:path extrusionOk="0" h="2840" w="2875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rect b="b" l="l" r="r" t="t"/>
                <a:pathLst>
                  <a:path extrusionOk="0" h="126" w="267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rect b="b" l="l" r="r" t="t"/>
                <a:pathLst>
                  <a:path extrusionOk="0" h="8109" w="536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81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rect b="b" l="l" r="r" t="t"/>
              <a:pathLst>
                <a:path extrusionOk="0" h="89553" w="97164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rect b="b" l="l" r="r" t="t"/>
              <a:pathLst>
                <a:path extrusionOk="0" h="130" w="926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rect b="b" l="l" r="r" t="t"/>
              <a:pathLst>
                <a:path extrusionOk="0" h="8" w="99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rect b="b" l="l" r="r" t="t"/>
              <a:pathLst>
                <a:path extrusionOk="0" h="156" w="60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rect b="b" l="l" r="r" t="t"/>
              <a:pathLst>
                <a:path extrusionOk="0" h="1259" w="2231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rect b="b" l="l" r="r" t="t"/>
              <a:pathLst>
                <a:path extrusionOk="0" h="1017" w="1537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rect b="b" l="l" r="r" t="t"/>
              <a:pathLst>
                <a:path extrusionOk="0" h="6785" w="4324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rect b="b" l="l" r="r" t="t"/>
              <a:pathLst>
                <a:path extrusionOk="0" h="54" w="186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rect b="b" l="l" r="r" t="t"/>
              <a:pathLst>
                <a:path extrusionOk="0" h="176" w="13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rect b="b" l="l" r="r" t="t"/>
              <a:pathLst>
                <a:path extrusionOk="0" h="323" w="1048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rect b="b" l="l" r="r" t="t"/>
              <a:pathLst>
                <a:path extrusionOk="0" h="3079" w="3148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rect b="b" l="l" r="r" t="t"/>
              <a:pathLst>
                <a:path extrusionOk="0" h="191" w="225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rect b="b" l="l" r="r" t="t"/>
              <a:pathLst>
                <a:path extrusionOk="0" h="1339" w="1216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rect b="b" l="l" r="r" t="t"/>
              <a:pathLst>
                <a:path extrusionOk="0" h="1388" w="1521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rect b="b" l="l" r="r" t="t"/>
              <a:pathLst>
                <a:path extrusionOk="0" h="99" w="148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rect b="b" l="l" r="r" t="t"/>
              <a:pathLst>
                <a:path extrusionOk="0" h="29" w="138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rect b="b" l="l" r="r" t="t"/>
              <a:pathLst>
                <a:path extrusionOk="0" h="2457" w="617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rect b="b" l="l" r="r" t="t"/>
              <a:pathLst>
                <a:path extrusionOk="0" h="3796" w="7692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rect b="b" l="l" r="r" t="t"/>
              <a:pathLst>
                <a:path extrusionOk="0" h="2603" w="96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rect b="b" l="l" r="r" t="t"/>
              <a:pathLst>
                <a:path extrusionOk="0" h="347" w="253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rect b="b" l="l" r="r" t="t"/>
              <a:pathLst>
                <a:path extrusionOk="0" h="875" w="222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rect b="b" l="l" r="r" t="t"/>
              <a:pathLst>
                <a:path extrusionOk="0" h="2143" w="1657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rect b="b" l="l" r="r" t="t"/>
              <a:pathLst>
                <a:path extrusionOk="0" h="141" w="78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rect b="b" l="l" r="r" t="t"/>
              <a:pathLst>
                <a:path extrusionOk="0" h="2908" w="4335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rect b="b" l="l" r="r" t="t"/>
              <a:pathLst>
                <a:path extrusionOk="0" h="772" w="137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rect b="b" l="l" r="r" t="t"/>
              <a:pathLst>
                <a:path extrusionOk="0" h="69" w="312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rect b="b" l="l" r="r" t="t"/>
              <a:pathLst>
                <a:path extrusionOk="0" h="1645" w="4069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rect b="b" l="l" r="r" t="t"/>
              <a:pathLst>
                <a:path extrusionOk="0" h="549" w="1811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rect b="b" l="l" r="r" t="t"/>
              <a:pathLst>
                <a:path extrusionOk="0" h="292" w="386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rect b="b" l="l" r="r" t="t"/>
              <a:pathLst>
                <a:path extrusionOk="0" h="1139" w="859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rect b="b" l="l" r="r" t="t"/>
              <a:pathLst>
                <a:path extrusionOk="0" h="202" w="365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rect b="b" l="l" r="r" t="t"/>
              <a:pathLst>
                <a:path extrusionOk="0" h="306" w="99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rect b="b" l="l" r="r" t="t"/>
              <a:pathLst>
                <a:path extrusionOk="0" h="86" w="117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rect b="b" l="l" r="r" t="t"/>
              <a:pathLst>
                <a:path extrusionOk="0" h="319" w="516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rect b="b" l="l" r="r" t="t"/>
              <a:pathLst>
                <a:path extrusionOk="0" h="121" w="162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rect b="b" l="l" r="r" t="t"/>
              <a:pathLst>
                <a:path extrusionOk="0" h="495" w="1062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rect b="b" l="l" r="r" t="t"/>
              <a:pathLst>
                <a:path extrusionOk="0" h="201" w="232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rect b="b" l="l" r="r" t="t"/>
              <a:pathLst>
                <a:path extrusionOk="0" h="6767" w="6785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rect b="b" l="l" r="r" t="t"/>
              <a:pathLst>
                <a:path extrusionOk="0" h="3663" w="4121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rect b="b" l="l" r="r" t="t"/>
              <a:pathLst>
                <a:path extrusionOk="0" h="5095" w="4745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rect b="b" l="l" r="r" t="t"/>
              <a:pathLst>
                <a:path extrusionOk="0" h="11" w="7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rect b="b" l="l" r="r" t="t"/>
              <a:pathLst>
                <a:path extrusionOk="0" h="11" w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rect b="b" l="l" r="r" t="t"/>
              <a:pathLst>
                <a:path extrusionOk="0" h="138" w="292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rect b="b" l="l" r="r" t="t"/>
              <a:pathLst>
                <a:path extrusionOk="0" h="775" w="599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rect b="b" l="l" r="r" t="t"/>
              <a:pathLst>
                <a:path extrusionOk="0" h="1099" w="1083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rect b="b" l="l" r="r" t="t"/>
              <a:pathLst>
                <a:path extrusionOk="0" h="7531" w="8581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rect b="b" l="l" r="r" t="t"/>
              <a:pathLst>
                <a:path extrusionOk="0" h="5" w="29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rect b="b" l="l" r="r" t="t"/>
              <a:pathLst>
                <a:path extrusionOk="0" h="3" w="4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rect b="b" l="l" r="r" t="t"/>
              <a:pathLst>
                <a:path extrusionOk="0" h="81" w="64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rect b="b" l="l" r="r" t="t"/>
              <a:pathLst>
                <a:path extrusionOk="0" h="173" w="1093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rect b="b" l="l" r="r" t="t"/>
              <a:pathLst>
                <a:path extrusionOk="0" h="1" w="7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rect b="b" l="l" r="r" t="t"/>
              <a:pathLst>
                <a:path extrusionOk="0" h="4" w="29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rect b="b" l="l" r="r" t="t"/>
              <a:pathLst>
                <a:path extrusionOk="0" h="256" w="117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rect b="b" l="l" r="r" t="t"/>
              <a:pathLst>
                <a:path extrusionOk="0" h="110" w="117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rect b="b" l="l" r="r" t="t"/>
              <a:pathLst>
                <a:path extrusionOk="0" h="6620" w="6247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rect b="b" l="l" r="r" t="t"/>
              <a:pathLst>
                <a:path extrusionOk="0" h="8" w="46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rect b="b" l="l" r="r" t="t"/>
              <a:pathLst>
                <a:path extrusionOk="0" h="1" w="57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rect b="b" l="l" r="r" t="t"/>
              <a:pathLst>
                <a:path extrusionOk="0" h="4" w="5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rect b="b" l="l" r="r" t="t"/>
              <a:pathLst>
                <a:path extrusionOk="0" h="11" w="5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rect b="b" l="l" r="r" t="t"/>
              <a:pathLst>
                <a:path extrusionOk="0" h="5" w="5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rect b="b" l="l" r="r" t="t"/>
              <a:pathLst>
                <a:path extrusionOk="0" h="8" w="35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rect b="b" l="l" r="r" t="t"/>
              <a:pathLst>
                <a:path extrusionOk="0" h="1" w="36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rect b="b" l="l" r="r" t="t"/>
              <a:pathLst>
                <a:path extrusionOk="0" h="12" w="25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rect b="b" l="l" r="r" t="t"/>
              <a:pathLst>
                <a:path extrusionOk="0" h="5337" w="6159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rect b="b" l="l" r="r" t="t"/>
              <a:pathLst>
                <a:path extrusionOk="0" h="8" w="7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rect b="b" l="l" r="r" t="t"/>
              <a:pathLst>
                <a:path extrusionOk="0" h="13" w="7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rect b="b" l="l" r="r" t="t"/>
              <a:pathLst>
                <a:path extrusionOk="0" h="54" w="747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rect b="b" l="l" r="r" t="t"/>
              <a:pathLst>
                <a:path extrusionOk="0" h="11" w="372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rect b="b" l="l" r="r" t="t"/>
              <a:pathLst>
                <a:path extrusionOk="0" h="8" w="43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rect b="b" l="l" r="r" t="t"/>
              <a:pathLst>
                <a:path extrusionOk="0" h="15" w="57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rect b="b" l="l" r="r" t="t"/>
              <a:pathLst>
                <a:path extrusionOk="0" h="749" w="918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rect b="b" l="l" r="r" t="t"/>
              <a:pathLst>
                <a:path extrusionOk="0" h="7371" w="5525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rect b="b" l="l" r="r" t="t"/>
              <a:pathLst>
                <a:path extrusionOk="0" h="4901" w="6306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rect b="b" l="l" r="r" t="t"/>
              <a:pathLst>
                <a:path extrusionOk="0" h="4214" w="2147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rect b="b" l="l" r="r" t="t"/>
              <a:pathLst>
                <a:path extrusionOk="0" h="10785" w="1126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rect b="b" l="l" r="r" t="t"/>
              <a:pathLst>
                <a:path extrusionOk="0" h="64" w="11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rect b="b" l="l" r="r" t="t"/>
              <a:pathLst>
                <a:path extrusionOk="0" h="22" w="113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rect b="b" l="l" r="r" t="t"/>
              <a:pathLst>
                <a:path extrusionOk="0" h="45" w="197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rect b="b" l="l" r="r" t="t"/>
              <a:pathLst>
                <a:path extrusionOk="0" h="32" w="61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rect b="b" l="l" r="r" t="t"/>
              <a:pathLst>
                <a:path extrusionOk="0" h="33" w="1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rect b="b" l="l" r="r" t="t"/>
              <a:pathLst>
                <a:path extrusionOk="0" h="39" w="5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rect b="b" l="l" r="r" t="t"/>
              <a:pathLst>
                <a:path extrusionOk="0" h="47" w="4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rect b="b" l="l" r="r" t="t"/>
              <a:pathLst>
                <a:path extrusionOk="0" h="7755" w="813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rect b="b" l="l" r="r" t="t"/>
              <a:pathLst>
                <a:path extrusionOk="0" h="32" w="32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rect b="b" l="l" r="r" t="t"/>
              <a:pathLst>
                <a:path extrusionOk="0" h="183" w="19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rect b="b" l="l" r="r" t="t"/>
              <a:pathLst>
                <a:path extrusionOk="0" h="124" w="71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rect b="b" l="l" r="r" t="t"/>
              <a:pathLst>
                <a:path extrusionOk="0" h="71" w="88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rect b="b" l="l" r="r" t="t"/>
              <a:pathLst>
                <a:path extrusionOk="0" h="113" w="43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rect b="b" l="l" r="r" t="t"/>
              <a:pathLst>
                <a:path extrusionOk="0" h="53" w="78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rect b="b" l="l" r="r" t="t"/>
              <a:pathLst>
                <a:path extrusionOk="0" h="309" w="1233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rect b="b" l="l" r="r" t="t"/>
              <a:pathLst>
                <a:path extrusionOk="0" h="2312" w="3085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rect b="b" l="l" r="r" t="t"/>
              <a:pathLst>
                <a:path extrusionOk="0" h="173" w="509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rect b="b" l="l" r="r" t="t"/>
              <a:pathLst>
                <a:path extrusionOk="0" h="11" w="75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rect b="b" l="l" r="r" t="t"/>
              <a:pathLst>
                <a:path extrusionOk="0" h="753" w="1321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rect b="b" l="l" r="r" t="t"/>
              <a:pathLst>
                <a:path extrusionOk="0" h="61" w="75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rect b="b" l="l" r="r" t="t"/>
              <a:pathLst>
                <a:path extrusionOk="0" h="4533" w="6554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rect b="b" l="l" r="r" t="t"/>
              <a:pathLst>
                <a:path extrusionOk="0" h="5136" w="632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rect b="b" l="l" r="r" t="t"/>
              <a:pathLst>
                <a:path extrusionOk="0" h="3210" w="1471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rect b="b" l="l" r="r" t="t"/>
              <a:pathLst>
                <a:path extrusionOk="0" h="2672" w="862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rect b="b" l="l" r="r" t="t"/>
              <a:pathLst>
                <a:path extrusionOk="0" h="57" w="1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rect b="b" l="l" r="r" t="t"/>
              <a:pathLst>
                <a:path extrusionOk="0" h="106" w="43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rect b="b" l="l" r="r" t="t"/>
              <a:pathLst>
                <a:path extrusionOk="0" h="50" w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rect b="b" l="l" r="r" t="t"/>
              <a:pathLst>
                <a:path extrusionOk="0" h="43" w="1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rect b="b" l="l" r="r" t="t"/>
              <a:pathLst>
                <a:path extrusionOk="0" h="68" w="4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rect b="b" l="l" r="r" t="t"/>
              <a:pathLst>
                <a:path extrusionOk="0" h="43" w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rect b="b" l="l" r="r" t="t"/>
              <a:pathLst>
                <a:path extrusionOk="0" h="47" w="1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rect b="b" l="l" r="r" t="t"/>
              <a:pathLst>
                <a:path extrusionOk="0" h="39" w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rect b="b" l="l" r="r" t="t"/>
              <a:pathLst>
                <a:path extrusionOk="0" h="470" w="274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rect b="b" l="l" r="r" t="t"/>
              <a:pathLst>
                <a:path extrusionOk="0" h="5543" w="3887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rect b="b" l="l" r="r" t="t"/>
              <a:pathLst>
                <a:path extrusionOk="0" h="63" w="4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rect b="b" l="l" r="r" t="t"/>
              <a:pathLst>
                <a:path extrusionOk="0" h="25" w="11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rect b="b" l="l" r="r" t="t"/>
              <a:pathLst>
                <a:path extrusionOk="0" h="2" w="68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rect b="b" l="l" r="r" t="t"/>
              <a:pathLst>
                <a:path extrusionOk="0" h="3275" w="3183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rect b="b" l="l" r="r" t="t"/>
              <a:pathLst>
                <a:path extrusionOk="0" h="3345" w="2179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rect b="b" l="l" r="r" t="t"/>
              <a:pathLst>
                <a:path extrusionOk="0" h="333" w="5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rect b="b" l="l" r="r" t="t"/>
              <a:pathLst>
                <a:path extrusionOk="0" h="9" w="6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rect b="b" l="l" r="r" t="t"/>
              <a:pathLst>
                <a:path extrusionOk="0" h="13" w="4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rect b="b" l="l" r="r" t="t"/>
              <a:pathLst>
                <a:path extrusionOk="0" h="557" w="225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rect b="b" l="l" r="r" t="t"/>
              <a:pathLst>
                <a:path extrusionOk="0" h="2918" w="3926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rect b="b" l="l" r="r" t="t"/>
              <a:pathLst>
                <a:path extrusionOk="0" h="5" w="29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rect b="b" l="l" r="r" t="t"/>
              <a:pathLst>
                <a:path extrusionOk="0" h="8" w="33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rect b="b" l="l" r="r" t="t"/>
              <a:pathLst>
                <a:path extrusionOk="0" h="71" w="14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rect b="b" l="l" r="r" t="t"/>
              <a:pathLst>
                <a:path extrusionOk="0" h="19" w="36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rect b="b" l="l" r="r" t="t"/>
              <a:pathLst>
                <a:path extrusionOk="0" h="71" w="92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rect b="b" l="l" r="r" t="t"/>
              <a:pathLst>
                <a:path extrusionOk="0" h="120" w="12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rect b="b" l="l" r="r" t="t"/>
              <a:pathLst>
                <a:path extrusionOk="0" h="8" w="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rect b="b" l="l" r="r" t="t"/>
              <a:pathLst>
                <a:path extrusionOk="0" h="2049" w="2144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rect b="b" l="l" r="r" t="t"/>
              <a:pathLst>
                <a:path extrusionOk="0" h="113" w="5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rect b="b" l="l" r="r" t="t"/>
              <a:pathLst>
                <a:path extrusionOk="0" h="57" w="99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rect b="b" l="l" r="r" t="t"/>
              <a:pathLst>
                <a:path extrusionOk="0" h="8" w="33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rect b="b" l="l" r="r" t="t"/>
              <a:pathLst>
                <a:path extrusionOk="0" h="8" w="39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rect b="b" l="l" r="r" t="t"/>
              <a:pathLst>
                <a:path extrusionOk="0" h="4" w="22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rect b="b" l="l" r="r" t="t"/>
              <a:pathLst>
                <a:path extrusionOk="0" h="1576" w="1426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rect b="b" l="l" r="r" t="t"/>
              <a:pathLst>
                <a:path extrusionOk="0" h="14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rect b="b" l="l" r="r" t="t"/>
              <a:pathLst>
                <a:path extrusionOk="0" h="19" w="22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rect b="b" l="l" r="r" t="t"/>
              <a:pathLst>
                <a:path extrusionOk="0" h="33" w="25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rect b="b" l="l" r="r" t="t"/>
              <a:pathLst>
                <a:path extrusionOk="0" h="3597" w="4436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rect b="b" l="l" r="r" t="t"/>
              <a:pathLst>
                <a:path extrusionOk="0" h="7045" w="6299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rect b="b" l="l" r="r" t="t"/>
              <a:pathLst>
                <a:path extrusionOk="0" h="102" w="4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rect b="b" l="l" r="r" t="t"/>
              <a:pathLst>
                <a:path extrusionOk="0" h="1135" w="1731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rect b="b" l="l" r="r" t="t"/>
              <a:pathLst>
                <a:path extrusionOk="0" h="239" w="236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rect b="b" l="l" r="r" t="t"/>
              <a:pathLst>
                <a:path extrusionOk="0" h="19" w="344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rect b="b" l="l" r="r" t="t"/>
              <a:pathLst>
                <a:path extrusionOk="0" h="201" w="5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rect b="b" l="l" r="r" t="t"/>
              <a:pathLst>
                <a:path extrusionOk="0" h="99" w="1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rect b="b" l="l" r="r" t="t"/>
              <a:pathLst>
                <a:path extrusionOk="0" h="8358" w="8949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rect b="b" l="l" r="r" t="t"/>
              <a:pathLst>
                <a:path extrusionOk="0" h="85" w="1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rect b="b" l="l" r="r" t="t"/>
              <a:pathLst>
                <a:path extrusionOk="0" h="81" w="369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rect b="b" l="l" r="r" t="t"/>
              <a:pathLst>
                <a:path extrusionOk="0" h="2217" w="3295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rect b="b" l="l" r="r" t="t"/>
              <a:pathLst>
                <a:path extrusionOk="0" h="113" w="8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rect b="b" l="l" r="r" t="t"/>
              <a:pathLst>
                <a:path extrusionOk="0" h="40" w="1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rect b="b" l="l" r="r" t="t"/>
              <a:pathLst>
                <a:path extrusionOk="0" h="199" w="12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rect b="b" l="l" r="r" t="t"/>
              <a:pathLst>
                <a:path extrusionOk="0" h="22" w="54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rect b="b" l="l" r="r" t="t"/>
              <a:pathLst>
                <a:path extrusionOk="0" h="113" w="11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rect b="b" l="l" r="r" t="t"/>
              <a:pathLst>
                <a:path extrusionOk="0" h="53" w="96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rect b="b" l="l" r="r" t="t"/>
              <a:pathLst>
                <a:path extrusionOk="0" h="26" w="11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rect b="b" l="l" r="r" t="t"/>
              <a:pathLst>
                <a:path extrusionOk="0" h="89" w="4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rect b="b" l="l" r="r" t="t"/>
              <a:pathLst>
                <a:path extrusionOk="0" h="61" w="6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rect b="b" l="l" r="r" t="t"/>
              <a:pathLst>
                <a:path extrusionOk="0" h="64" w="22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rect b="b" l="l" r="r" t="t"/>
              <a:pathLst>
                <a:path extrusionOk="0" h="50" w="26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rect b="b" l="l" r="r" t="t"/>
              <a:pathLst>
                <a:path extrusionOk="0" h="11" w="53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rect b="b" l="l" r="r" t="t"/>
              <a:pathLst>
                <a:path extrusionOk="0" h="15" w="103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rect b="b" l="l" r="r" t="t"/>
              <a:pathLst>
                <a:path extrusionOk="0" h="2916" w="4311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rect b="b" l="l" r="r" t="t"/>
              <a:pathLst>
                <a:path extrusionOk="0" h="1" w="5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rect b="b" l="l" r="r" t="t"/>
              <a:pathLst>
                <a:path extrusionOk="0" h="36" w="207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rect b="b" l="l" r="r" t="t"/>
              <a:pathLst>
                <a:path extrusionOk="0" h="102" w="89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rect b="b" l="l" r="r" t="t"/>
              <a:pathLst>
                <a:path extrusionOk="0" h="141" w="204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rect b="b" l="l" r="r" t="t"/>
              <a:pathLst>
                <a:path extrusionOk="0" h="78" w="274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rect b="b" l="l" r="r" t="t"/>
              <a:pathLst>
                <a:path extrusionOk="0" h="46" w="18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rect b="b" l="l" r="r" t="t"/>
              <a:pathLst>
                <a:path extrusionOk="0" h="80" w="684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rect b="b" l="l" r="r" t="t"/>
              <a:pathLst>
                <a:path extrusionOk="0" h="26" w="57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rect b="b" l="l" r="r" t="t"/>
              <a:pathLst>
                <a:path extrusionOk="0" h="19" w="64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rect b="b" l="l" r="r" t="t"/>
              <a:pathLst>
                <a:path extrusionOk="0" h="12" w="71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rect b="b" l="l" r="r" t="t"/>
              <a:pathLst>
                <a:path extrusionOk="0" h="6464" w="8263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rect b="b" l="l" r="r" t="t"/>
              <a:pathLst>
                <a:path extrusionOk="0" h="11" w="186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rect b="b" l="l" r="r" t="t"/>
              <a:pathLst>
                <a:path extrusionOk="0" h="4" w="21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rect b="b" l="l" r="r" t="t"/>
              <a:pathLst>
                <a:path extrusionOk="0" h="187" w="33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rect b="b" l="l" r="r" t="t"/>
              <a:pathLst>
                <a:path extrusionOk="0" h="36" w="22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rect b="b" l="l" r="r" t="t"/>
              <a:pathLst>
                <a:path extrusionOk="0" h="9" w="78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rect b="b" l="l" r="r" t="t"/>
              <a:pathLst>
                <a:path extrusionOk="0" h="29" w="29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rect b="b" l="l" r="r" t="t"/>
              <a:pathLst>
                <a:path extrusionOk="0" h="15" w="36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rect b="b" l="l" r="r" t="t"/>
              <a:pathLst>
                <a:path extrusionOk="0" h="130" w="165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rect b="b" l="l" r="r" t="t"/>
              <a:pathLst>
                <a:path extrusionOk="0" h="11" w="36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rect b="b" l="l" r="r" t="t"/>
              <a:pathLst>
                <a:path extrusionOk="0" h="43" w="4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rect b="b" l="l" r="r" t="t"/>
              <a:pathLst>
                <a:path extrusionOk="0" h="50" w="5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rect b="b" l="l" r="r" t="t"/>
              <a:pathLst>
                <a:path extrusionOk="0" h="39" w="1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rect b="b" l="l" r="r" t="t"/>
              <a:pathLst>
                <a:path extrusionOk="0" h="5" w="12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rect b="b" l="l" r="r" t="t"/>
              <a:pathLst>
                <a:path extrusionOk="0" h="47" w="435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rect b="b" l="l" r="r" t="t"/>
              <a:pathLst>
                <a:path extrusionOk="0" h="30" w="141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rect b="b" l="l" r="r" t="t"/>
              <a:pathLst>
                <a:path extrusionOk="0" h="8938" w="535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rect b="b" l="l" r="r" t="t"/>
              <a:pathLst>
                <a:path extrusionOk="0" h="211" w="39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rect b="b" l="l" r="r" t="t"/>
              <a:pathLst>
                <a:path extrusionOk="0" h="109" w="96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rect b="b" l="l" r="r" t="t"/>
              <a:pathLst>
                <a:path extrusionOk="0" h="208" w="197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rect b="b" l="l" r="r" t="t"/>
              <a:pathLst>
                <a:path extrusionOk="0" h="5" w="81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rect b="b" l="l" r="r" t="t"/>
              <a:pathLst>
                <a:path extrusionOk="0" h="379" w="155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rect b="b" l="l" r="r" t="t"/>
              <a:pathLst>
                <a:path extrusionOk="0" h="60" w="1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rect b="b" l="l" r="r" t="t"/>
              <a:pathLst>
                <a:path extrusionOk="0" h="64" w="1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rect b="b" l="l" r="r" t="t"/>
              <a:pathLst>
                <a:path extrusionOk="0" h="421" w="22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rect b="b" l="l" r="r" t="t"/>
              <a:pathLst>
                <a:path extrusionOk="0" h="288" w="99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rect b="b" l="l" r="r" t="t"/>
              <a:pathLst>
                <a:path extrusionOk="0" h="5792" w="5759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rect b="b" l="l" r="r" t="t"/>
              <a:pathLst>
                <a:path extrusionOk="0" h="3260" w="2875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rect b="b" l="l" r="r" t="t"/>
              <a:pathLst>
                <a:path extrusionOk="0" h="32" w="733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rect b="b" l="l" r="r" t="t"/>
              <a:pathLst>
                <a:path extrusionOk="0" h="600" w="1002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rect b="b" l="l" r="r" t="t"/>
              <a:pathLst>
                <a:path extrusionOk="0" h="43" w="1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rect b="b" l="l" r="r" t="t"/>
              <a:pathLst>
                <a:path extrusionOk="0" h="4668" w="3674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rect b="b" l="l" r="r" t="t"/>
              <a:pathLst>
                <a:path extrusionOk="0" h="47" w="29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rect b="b" l="l" r="r" t="t"/>
              <a:pathLst>
                <a:path extrusionOk="0" h="456" w="127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rect b="b" l="l" r="r" t="t"/>
              <a:pathLst>
                <a:path extrusionOk="0" h="4" w="131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rect b="b" l="l" r="r" t="t"/>
              <a:pathLst>
                <a:path extrusionOk="0" h="36" w="5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rect b="b" l="l" r="r" t="t"/>
              <a:pathLst>
                <a:path extrusionOk="0" h="134" w="81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rect b="b" l="l" r="r" t="t"/>
              <a:pathLst>
                <a:path extrusionOk="0" h="57" w="8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rect b="b" l="l" r="r" t="t"/>
              <a:pathLst>
                <a:path extrusionOk="0" h="47" w="5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rect b="b" l="l" r="r" t="t"/>
              <a:pathLst>
                <a:path extrusionOk="0" h="116" w="11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rect b="b" l="l" r="r" t="t"/>
              <a:pathLst>
                <a:path extrusionOk="0" h="40" w="232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rect b="b" l="l" r="r" t="t"/>
              <a:pathLst>
                <a:path extrusionOk="0" h="10910" w="8812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rect b="b" l="l" r="r" t="t"/>
              <a:pathLst>
                <a:path extrusionOk="0" h="530" w="39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rect b="b" l="l" r="r" t="t"/>
              <a:pathLst>
                <a:path extrusionOk="0" h="46" w="29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rect b="b" l="l" r="r" t="t"/>
              <a:pathLst>
                <a:path extrusionOk="0" h="53" w="18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rect b="b" l="l" r="r" t="t"/>
              <a:pathLst>
                <a:path extrusionOk="0" h="88" w="71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rect b="b" l="l" r="r" t="t"/>
              <a:pathLst>
                <a:path extrusionOk="0" h="4" w="29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rect b="b" l="l" r="r" t="t"/>
              <a:pathLst>
                <a:path extrusionOk="0" h="862" w="869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rect b="b" l="l" r="r" t="t"/>
              <a:pathLst>
                <a:path extrusionOk="0" h="152" w="131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rect b="b" l="l" r="r" t="t"/>
              <a:pathLst>
                <a:path extrusionOk="0" h="2970" w="3463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rect b="b" l="l" r="r" t="t"/>
              <a:pathLst>
                <a:path extrusionOk="0" h="50" w="46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rect b="b" l="l" r="r" t="t"/>
              <a:pathLst>
                <a:path extrusionOk="0" h="26" w="36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rect b="b" l="l" r="r" t="t"/>
              <a:pathLst>
                <a:path extrusionOk="0" h="36" w="47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rect b="b" l="l" r="r" t="t"/>
              <a:pathLst>
                <a:path extrusionOk="0" h="29" w="39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rect b="b" l="l" r="r" t="t"/>
              <a:pathLst>
                <a:path extrusionOk="0" h="32" w="43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rect b="b" l="l" r="r" t="t"/>
              <a:pathLst>
                <a:path extrusionOk="0" h="43" w="5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rect b="b" l="l" r="r" t="t"/>
              <a:pathLst>
                <a:path extrusionOk="0" h="57" w="5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rect b="b" l="l" r="r" t="t"/>
              <a:pathLst>
                <a:path extrusionOk="0" h="120" w="64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rect b="b" l="l" r="r" t="t"/>
              <a:pathLst>
                <a:path extrusionOk="0" h="64" w="15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rect b="b" l="l" r="r" t="t"/>
              <a:pathLst>
                <a:path extrusionOk="0" h="6180" w="7962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rect b="b" l="l" r="r" t="t"/>
              <a:pathLst>
                <a:path extrusionOk="0" h="358" w="277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rect b="b" l="l" r="r" t="t"/>
              <a:pathLst>
                <a:path extrusionOk="0" h="36" w="22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rect b="b" l="l" r="r" t="t"/>
              <a:pathLst>
                <a:path extrusionOk="0" h="40" w="281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rect b="b" l="l" r="r" t="t"/>
              <a:pathLst>
                <a:path extrusionOk="0" h="43" w="18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rect b="b" l="l" r="r" t="t"/>
              <a:pathLst>
                <a:path extrusionOk="0" h="46" w="15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rect b="b" l="l" r="r" t="t"/>
              <a:pathLst>
                <a:path extrusionOk="0" h="36" w="18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rect b="b" l="l" r="r" t="t"/>
              <a:pathLst>
                <a:path extrusionOk="0" h="180" w="144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rect b="b" l="l" r="r" t="t"/>
              <a:pathLst>
                <a:path extrusionOk="0" h="43" w="5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rect b="b" l="l" r="r" t="t"/>
              <a:pathLst>
                <a:path extrusionOk="0" h="47" w="11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rect b="b" l="l" r="r" t="t"/>
              <a:pathLst>
                <a:path extrusionOk="0" h="278" w="99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rect b="b" l="l" r="r" t="t"/>
              <a:pathLst>
                <a:path extrusionOk="0" h="131" w="127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rect b="b" l="l" r="r" t="t"/>
              <a:pathLst>
                <a:path extrusionOk="0" h="4" w="137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rect b="b" l="l" r="r" t="t"/>
              <a:pathLst>
                <a:path extrusionOk="0" h="928" w="957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rect b="b" l="l" r="r" t="t"/>
              <a:pathLst>
                <a:path extrusionOk="0" h="33" w="68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rect b="b" l="l" r="r" t="t"/>
              <a:pathLst>
                <a:path extrusionOk="0" h="8" w="187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rect b="b" l="l" r="r" t="t"/>
              <a:pathLst>
                <a:path extrusionOk="0" h="852" w="611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rect b="b" l="l" r="r" t="t"/>
              <a:pathLst>
                <a:path extrusionOk="0" h="2854" w="353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rect b="b" l="l" r="r" t="t"/>
              <a:pathLst>
                <a:path extrusionOk="0" h="15" w="14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rect b="b" l="l" r="r" t="t"/>
              <a:pathLst>
                <a:path extrusionOk="0" h="11" w="18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rect b="b" l="l" r="r" t="t"/>
              <a:pathLst>
                <a:path extrusionOk="0" h="40" w="25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rect b="b" l="l" r="r" t="t"/>
              <a:pathLst>
                <a:path extrusionOk="0" h="47" w="29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rect b="b" l="l" r="r" t="t"/>
              <a:pathLst>
                <a:path extrusionOk="0" h="43" w="29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rect b="b" l="l" r="r" t="t"/>
              <a:pathLst>
                <a:path extrusionOk="0" h="2383" w="1818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rect b="b" l="l" r="r" t="t"/>
              <a:pathLst>
                <a:path extrusionOk="0" h="2887" w="2157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rect b="b" l="l" r="r" t="t"/>
              <a:pathLst>
                <a:path extrusionOk="0" h="15881" w="15023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rect b="b" l="l" r="r" t="t"/>
              <a:pathLst>
                <a:path extrusionOk="0" h="95" w="15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rect b="b" l="l" r="r" t="t"/>
              <a:pathLst>
                <a:path extrusionOk="0" h="36" w="15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rect b="b" l="l" r="r" t="t"/>
              <a:pathLst>
                <a:path extrusionOk="0" h="71" w="12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rect b="b" l="l" r="r" t="t"/>
              <a:pathLst>
                <a:path extrusionOk="0" h="74" w="11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rect b="b" l="l" r="r" t="t"/>
              <a:pathLst>
                <a:path extrusionOk="0" h="737" w="145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rect b="b" l="l" r="r" t="t"/>
              <a:pathLst>
                <a:path extrusionOk="0" h="39" w="5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rect b="b" l="l" r="r" t="t"/>
              <a:pathLst>
                <a:path extrusionOk="0" h="88" w="22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rect b="b" l="l" r="r" t="t"/>
              <a:pathLst>
                <a:path extrusionOk="0" h="33" w="8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rect b="b" l="l" r="r" t="t"/>
              <a:pathLst>
                <a:path extrusionOk="0" h="36" w="4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rect b="b" l="l" r="r" t="t"/>
              <a:pathLst>
                <a:path extrusionOk="0" h="40" w="4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rect b="b" l="l" r="r" t="t"/>
              <a:pathLst>
                <a:path extrusionOk="0" h="25" w="11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rect b="b" l="l" r="r" t="t"/>
              <a:pathLst>
                <a:path extrusionOk="0" h="7198" w="17029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rect b="b" l="l" r="r" t="t"/>
              <a:pathLst>
                <a:path extrusionOk="0" h="519" w="141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rect b="b" l="l" r="r" t="t"/>
              <a:pathLst>
                <a:path extrusionOk="0" h="1948" w="652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rect b="b" l="l" r="r" t="t"/>
              <a:pathLst>
                <a:path extrusionOk="0" h="799" w="326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rect b="b" l="l" r="r" t="t"/>
              <a:pathLst>
                <a:path extrusionOk="0" h="32" w="12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rect b="b" l="l" r="r" t="t"/>
              <a:pathLst>
                <a:path extrusionOk="0" h="43" w="25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rect b="b" l="l" r="r" t="t"/>
              <a:pathLst>
                <a:path extrusionOk="0" h="50" w="39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rect b="b" l="l" r="r" t="t"/>
              <a:pathLst>
                <a:path extrusionOk="0" h="54" w="46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rect b="b" l="l" r="r" t="t"/>
              <a:pathLst>
                <a:path extrusionOk="0" h="2364" w="2158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rect b="b" l="l" r="r" t="t"/>
              <a:pathLst>
                <a:path extrusionOk="0" h="113" w="221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rect b="b" l="l" r="r" t="t"/>
              <a:pathLst>
                <a:path extrusionOk="0" h="29" w="43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rect b="b" l="l" r="r" t="t"/>
              <a:pathLst>
                <a:path extrusionOk="0" h="46" w="4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rect b="b" l="l" r="r" t="t"/>
              <a:pathLst>
                <a:path extrusionOk="0" h="29" w="4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rect b="b" l="l" r="r" t="t"/>
              <a:pathLst>
                <a:path extrusionOk="0" h="281" w="26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rect b="b" l="l" r="r" t="t"/>
              <a:pathLst>
                <a:path extrusionOk="0" h="134" w="22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rect b="b" l="l" r="r" t="t"/>
              <a:pathLst>
                <a:path extrusionOk="0" h="47" w="5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rect b="b" l="l" r="r" t="t"/>
              <a:pathLst>
                <a:path extrusionOk="0" h="74" w="8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rect b="b" l="l" r="r" t="t"/>
              <a:pathLst>
                <a:path extrusionOk="0" h="32" w="8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rect b="b" l="l" r="r" t="t"/>
              <a:pathLst>
                <a:path extrusionOk="0" h="43" w="8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rect b="b" l="l" r="r" t="t"/>
              <a:pathLst>
                <a:path extrusionOk="0" h="47" w="8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rect b="b" l="l" r="r" t="t"/>
              <a:pathLst>
                <a:path extrusionOk="0" h="39" w="8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rect b="b" l="l" r="r" t="t"/>
              <a:pathLst>
                <a:path extrusionOk="0" h="36" w="8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rect b="b" l="l" r="r" t="t"/>
              <a:pathLst>
                <a:path extrusionOk="0" h="57" w="32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rect b="b" l="l" r="r" t="t"/>
              <a:pathLst>
                <a:path extrusionOk="0" h="19" w="5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rect b="b" l="l" r="r" t="t"/>
              <a:pathLst>
                <a:path extrusionOk="0" h="33" w="8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rect b="b" l="l" r="r" t="t"/>
              <a:pathLst>
                <a:path extrusionOk="0" h="2370" w="583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rect b="b" l="l" r="r" t="t"/>
              <a:pathLst>
                <a:path extrusionOk="0" h="1535" w="3526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rect b="b" l="l" r="r" t="t"/>
              <a:pathLst>
                <a:path extrusionOk="0" h="865" w="1405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rect b="b" l="l" r="r" t="t"/>
              <a:pathLst>
                <a:path extrusionOk="0" h="3825" w="10038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rect b="b" l="l" r="r" t="t"/>
              <a:pathLst>
                <a:path extrusionOk="0" h="106" w="341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rect b="b" l="l" r="r" t="t"/>
              <a:pathLst>
                <a:path extrusionOk="0" h="21" w="99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rect b="b" l="l" r="r" t="t"/>
              <a:pathLst>
                <a:path extrusionOk="0" h="204" w="148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rect b="b" l="l" r="r" t="t"/>
              <a:pathLst>
                <a:path extrusionOk="0" h="127" w="89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rect b="b" l="l" r="r" t="t"/>
              <a:pathLst>
                <a:path extrusionOk="0" h="1062" w="1111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rect b="b" l="l" r="r" t="t"/>
              <a:pathLst>
                <a:path extrusionOk="0" h="193" w="71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rect b="b" l="l" r="r" t="t"/>
              <a:pathLst>
                <a:path extrusionOk="0" h="36" w="25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rect b="b" l="l" r="r" t="t"/>
              <a:pathLst>
                <a:path extrusionOk="0" h="7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rect b="b" l="l" r="r" t="t"/>
              <a:pathLst>
                <a:path extrusionOk="0" h="36" w="15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rect b="b" l="l" r="r" t="t"/>
              <a:pathLst>
                <a:path extrusionOk="0" h="3354" w="3487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rect b="b" l="l" r="r" t="t"/>
              <a:pathLst>
                <a:path extrusionOk="0" h="43" w="57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rect b="b" l="l" r="r" t="t"/>
              <a:pathLst>
                <a:path extrusionOk="0" h="43" w="6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rect b="b" l="l" r="r" t="t"/>
              <a:pathLst>
                <a:path extrusionOk="0" h="71" w="85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rect b="b" l="l" r="r" t="t"/>
              <a:pathLst>
                <a:path extrusionOk="0" h="1" w="103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rect b="b" l="l" r="r" t="t"/>
              <a:pathLst>
                <a:path extrusionOk="0" h="2210" w="4013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rect b="b" l="l" r="r" t="t"/>
              <a:pathLst>
                <a:path extrusionOk="0" h="249" w="221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rect b="b" l="l" r="r" t="t"/>
              <a:pathLst>
                <a:path extrusionOk="0" h="144" w="212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rect b="b" l="l" r="r" t="t"/>
              <a:pathLst>
                <a:path extrusionOk="0" h="249" w="428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rect b="b" l="l" r="r" t="t"/>
              <a:pathLst>
                <a:path extrusionOk="0" h="10009" w="4412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rect b="b" l="l" r="r" t="t"/>
              <a:pathLst>
                <a:path extrusionOk="0" h="29" w="29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rect b="b" l="l" r="r" t="t"/>
              <a:pathLst>
                <a:path extrusionOk="0" h="319" w="141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rect b="b" l="l" r="r" t="t"/>
              <a:pathLst>
                <a:path extrusionOk="0" h="369" w="78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rect b="b" l="l" r="r" t="t"/>
              <a:pathLst>
                <a:path extrusionOk="0" h="46" w="43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rect b="b" l="l" r="r" t="t"/>
              <a:pathLst>
                <a:path extrusionOk="0" h="751" w="1485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rect b="b" l="l" r="r" t="t"/>
              <a:pathLst>
                <a:path extrusionOk="0" h="4" w="36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rect b="b" l="l" r="r" t="t"/>
              <a:pathLst>
                <a:path extrusionOk="0" h="12" w="36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rect b="b" l="l" r="r" t="t"/>
              <a:pathLst>
                <a:path extrusionOk="0" h="50" w="29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rect b="b" l="l" r="r" t="t"/>
              <a:pathLst>
                <a:path extrusionOk="0" h="47" w="155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rect b="b" l="l" r="r" t="t"/>
              <a:pathLst>
                <a:path extrusionOk="0" h="8164" w="3834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rect b="b" l="l" r="r" t="t"/>
              <a:pathLst>
                <a:path extrusionOk="0" h="2171" w="3005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rect b="b" l="l" r="r" t="t"/>
              <a:pathLst>
                <a:path extrusionOk="0" h="78" w="46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rect b="b" l="l" r="r" t="t"/>
              <a:pathLst>
                <a:path extrusionOk="0" h="526" w="152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rect b="b" l="l" r="r" t="t"/>
              <a:pathLst>
                <a:path extrusionOk="0" h="74" w="4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rect b="b" l="l" r="r" t="t"/>
              <a:pathLst>
                <a:path extrusionOk="0" h="4709" w="3862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rect b="b" l="l" r="r" t="t"/>
              <a:pathLst>
                <a:path extrusionOk="0" h="39" w="8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rect b="b" l="l" r="r" t="t"/>
              <a:pathLst>
                <a:path extrusionOk="0" h="152" w="11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rect b="b" l="l" r="r" t="t"/>
              <a:pathLst>
                <a:path extrusionOk="0" h="60" w="25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rect b="b" l="l" r="r" t="t"/>
              <a:pathLst>
                <a:path extrusionOk="0" h="11" w="26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rect b="b" l="l" r="r" t="t"/>
              <a:pathLst>
                <a:path extrusionOk="0" h="46" w="29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rect b="b" l="l" r="r" t="t"/>
              <a:pathLst>
                <a:path extrusionOk="0" h="12" w="26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rect b="b" l="l" r="r" t="t"/>
              <a:pathLst>
                <a:path extrusionOk="0" h="8134" w="4209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rect b="b" l="l" r="r" t="t"/>
              <a:pathLst>
                <a:path extrusionOk="0" h="22" w="5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rect b="b" l="l" r="r" t="t"/>
              <a:pathLst>
                <a:path extrusionOk="0" h="8" w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rect b="b" l="l" r="r" t="t"/>
              <a:pathLst>
                <a:path extrusionOk="0" h="176" w="71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rect b="b" l="l" r="r" t="t"/>
              <a:pathLst>
                <a:path extrusionOk="0" h="75" w="22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rect b="b" l="l" r="r" t="t"/>
              <a:pathLst>
                <a:path extrusionOk="0" h="5" w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rect b="b" l="l" r="r" t="t"/>
              <a:pathLst>
                <a:path extrusionOk="0" h="4" w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rect b="b" l="l" r="r" t="t"/>
              <a:pathLst>
                <a:path extrusionOk="0" h="4046" w="5091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rect b="b" l="l" r="r" t="t"/>
              <a:pathLst>
                <a:path extrusionOk="0" h="1669" w="1828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rect b="b" l="l" r="r" t="t"/>
              <a:pathLst>
                <a:path extrusionOk="0" h="2308" w="2745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rect b="b" l="l" r="r" t="t"/>
              <a:pathLst>
                <a:path extrusionOk="0" h="12" w="36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rect b="b" l="l" r="r" t="t"/>
              <a:pathLst>
                <a:path extrusionOk="0" h="1829" w="834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rect b="b" l="l" r="r" t="t"/>
              <a:pathLst>
                <a:path extrusionOk="0" h="1706" w="3876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rect b="b" l="l" r="r" t="t"/>
              <a:pathLst>
                <a:path extrusionOk="0" h="1846" w="3376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rect b="b" l="l" r="r" t="t"/>
              <a:pathLst>
                <a:path extrusionOk="0" h="54" w="187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rect b="b" l="l" r="r" t="t"/>
              <a:pathLst>
                <a:path extrusionOk="0" h="1570" w="3211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rect b="b" l="l" r="r" t="t"/>
              <a:pathLst>
                <a:path extrusionOk="0" h="176" w="113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rect b="b" l="l" r="r" t="t"/>
              <a:pathLst>
                <a:path extrusionOk="0" h="29" w="57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rect b="b" l="l" r="r" t="t"/>
              <a:pathLst>
                <a:path extrusionOk="0" h="22" w="53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rect b="b" l="l" r="r" t="t"/>
              <a:pathLst>
                <a:path extrusionOk="0" h="36" w="6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rect b="b" l="l" r="r" t="t"/>
              <a:pathLst>
                <a:path extrusionOk="0" h="43" w="64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rect b="b" l="l" r="r" t="t"/>
              <a:pathLst>
                <a:path extrusionOk="0" h="43" w="78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rect b="b" l="l" r="r" t="t"/>
              <a:pathLst>
                <a:path extrusionOk="0" h="15" w="96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rect b="b" l="l" r="r" t="t"/>
              <a:pathLst>
                <a:path extrusionOk="0" h="43" w="162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rect b="b" l="l" r="r" t="t"/>
              <a:pathLst>
                <a:path extrusionOk="0" h="4" w="88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rect b="b" l="l" r="r" t="t"/>
              <a:pathLst>
                <a:path extrusionOk="0" h="82" w="214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rect b="b" l="l" r="r" t="t"/>
              <a:pathLst>
                <a:path extrusionOk="0" h="39" w="81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rect b="b" l="l" r="r" t="t"/>
              <a:pathLst>
                <a:path extrusionOk="0" h="4" w="26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rect b="b" l="l" r="r" t="t"/>
              <a:pathLst>
                <a:path extrusionOk="0" h="1073" w="2851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rect b="b" l="l" r="r" t="t"/>
              <a:pathLst>
                <a:path extrusionOk="0" h="36" w="222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rect b="b" l="l" r="r" t="t"/>
              <a:pathLst>
                <a:path extrusionOk="0" h="22" w="169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rect b="b" l="l" r="r" t="t"/>
              <a:pathLst>
                <a:path extrusionOk="0" h="309" w="158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rect b="b" l="l" r="r" t="t"/>
              <a:pathLst>
                <a:path extrusionOk="0" h="57" w="47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rect b="b" l="l" r="r" t="t"/>
              <a:pathLst>
                <a:path extrusionOk="0" h="53" w="39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rect b="b" l="l" r="r" t="t"/>
              <a:pathLst>
                <a:path extrusionOk="0" h="25" w="36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rect b="b" l="l" r="r" t="t"/>
              <a:pathLst>
                <a:path extrusionOk="0" h="22" w="26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rect b="b" l="l" r="r" t="t"/>
              <a:pathLst>
                <a:path extrusionOk="0" h="36" w="29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rect b="b" l="l" r="r" t="t"/>
              <a:pathLst>
                <a:path extrusionOk="0" h="18" w="25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rect b="b" l="l" r="r" t="t"/>
              <a:pathLst>
                <a:path extrusionOk="0" h="3210" w="1684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rect b="b" l="l" r="r" t="t"/>
              <a:pathLst>
                <a:path extrusionOk="0" h="1706" w="2021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rect b="b" l="l" r="r" t="t"/>
              <a:pathLst>
                <a:path extrusionOk="0" h="303" w="211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rect b="b" l="l" r="r" t="t"/>
              <a:pathLst>
                <a:path extrusionOk="0" h="1340" w="1916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rect b="b" l="l" r="r" t="t"/>
              <a:pathLst>
                <a:path extrusionOk="0" h="39" w="4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rect b="b" l="l" r="r" t="t"/>
              <a:pathLst>
                <a:path extrusionOk="0" h="40" w="47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rect b="b" l="l" r="r" t="t"/>
              <a:pathLst>
                <a:path extrusionOk="0" h="7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rect b="b" l="l" r="r" t="t"/>
              <a:pathLst>
                <a:path extrusionOk="0" h="3052" w="4797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rect b="b" l="l" r="r" t="t"/>
              <a:pathLst>
                <a:path extrusionOk="0" h="53" w="26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rect b="b" l="l" r="r" t="t"/>
              <a:pathLst>
                <a:path extrusionOk="0" h="36" w="57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rect b="b" l="l" r="r" t="t"/>
              <a:pathLst>
                <a:path extrusionOk="0" h="32" w="5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rect b="b" l="l" r="r" t="t"/>
              <a:pathLst>
                <a:path extrusionOk="0" h="1930" w="1528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rect b="b" l="l" r="r" t="t"/>
              <a:pathLst>
                <a:path extrusionOk="0" h="43" w="15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rect b="b" l="l" r="r" t="t"/>
              <a:pathLst>
                <a:path extrusionOk="0" h="46" w="12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rect b="b" l="l" r="r" t="t"/>
              <a:pathLst>
                <a:path extrusionOk="0" h="32" w="18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rect b="b" l="l" r="r" t="t"/>
              <a:pathLst>
                <a:path extrusionOk="0" h="36" w="8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rect b="b" l="l" r="r" t="t"/>
              <a:pathLst>
                <a:path extrusionOk="0" h="50" w="8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rect b="b" l="l" r="r" t="t"/>
              <a:pathLst>
                <a:path extrusionOk="0" h="26" w="11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rect b="b" l="l" r="r" t="t"/>
              <a:pathLst>
                <a:path extrusionOk="0" h="1732" w="3246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rect b="b" l="l" r="r" t="t"/>
              <a:pathLst>
                <a:path extrusionOk="0" h="29" w="25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rect b="b" l="l" r="r" t="t"/>
              <a:pathLst>
                <a:path extrusionOk="0" h="50" w="404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rect b="b" l="l" r="r" t="t"/>
              <a:pathLst>
                <a:path extrusionOk="0" h="5" w="22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rect b="b" l="l" r="r" t="t"/>
              <a:pathLst>
                <a:path extrusionOk="0" h="162" w="603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rect b="b" l="l" r="r" t="t"/>
              <a:pathLst>
                <a:path extrusionOk="0" h="904" w="1328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rect b="b" l="l" r="r" t="t"/>
              <a:pathLst>
                <a:path extrusionOk="0" h="39" w="15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rect b="b" l="l" r="r" t="t"/>
              <a:pathLst>
                <a:path extrusionOk="0" h="74" w="32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rect b="b" l="l" r="r" t="t"/>
              <a:pathLst>
                <a:path extrusionOk="0" h="5471" w="9603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rect b="b" l="l" r="r" t="t"/>
              <a:pathLst>
                <a:path extrusionOk="0" h="432" w="162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rect b="b" l="l" r="r" t="t"/>
              <a:pathLst>
                <a:path extrusionOk="0" h="36" w="5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rect b="b" l="l" r="r" t="t"/>
              <a:pathLst>
                <a:path extrusionOk="0" h="29" w="43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rect b="b" l="l" r="r" t="t"/>
              <a:pathLst>
                <a:path extrusionOk="0" h="78" w="43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rect b="b" l="l" r="r" t="t"/>
              <a:pathLst>
                <a:path extrusionOk="0" h="10" w="1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rect b="b" l="l" r="r" t="t"/>
              <a:pathLst>
                <a:path extrusionOk="0" h="4" w="47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rect b="b" l="l" r="r" t="t"/>
              <a:pathLst>
                <a:path extrusionOk="0" h="113" w="179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rect b="b" l="l" r="r" t="t"/>
              <a:pathLst>
                <a:path extrusionOk="0" h="4" w="5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rect b="b" l="l" r="r" t="t"/>
              <a:pathLst>
                <a:path extrusionOk="0" h="11" w="134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rect b="b" l="l" r="r" t="t"/>
              <a:pathLst>
                <a:path extrusionOk="0" h="19" w="22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rect b="b" l="l" r="r" t="t"/>
              <a:pathLst>
                <a:path extrusionOk="0" h="127" w="53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rect b="b" l="l" r="r" t="t"/>
              <a:pathLst>
                <a:path extrusionOk="0" h="71" w="291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rect b="b" l="l" r="r" t="t"/>
              <a:pathLst>
                <a:path extrusionOk="0" h="88" w="64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rect b="b" l="l" r="r" t="t"/>
              <a:pathLst>
                <a:path extrusionOk="0" h="15" w="36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rect b="b" l="l" r="r" t="t"/>
              <a:pathLst>
                <a:path extrusionOk="0" h="526" w="324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rect b="b" l="l" r="r" t="t"/>
              <a:pathLst>
                <a:path extrusionOk="0" h="3464" w="4997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rect b="b" l="l" r="r" t="t"/>
              <a:pathLst>
                <a:path extrusionOk="0" h="33" w="26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rect b="b" l="l" r="r" t="t"/>
              <a:pathLst>
                <a:path extrusionOk="0" h="284" w="61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rect b="b" l="l" r="r" t="t"/>
              <a:pathLst>
                <a:path extrusionOk="0" h="5" w="12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rect b="b" l="l" r="r" t="t"/>
              <a:pathLst>
                <a:path extrusionOk="0" h="4" w="47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rect b="b" l="l" r="r" t="t"/>
              <a:pathLst>
                <a:path extrusionOk="0" h="1731" w="3887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rect b="b" l="l" r="r" t="t"/>
              <a:pathLst>
                <a:path extrusionOk="0" h="82" w="256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rect b="b" l="l" r="r" t="t"/>
              <a:pathLst>
                <a:path extrusionOk="0" h="85" w="89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rect b="b" l="l" r="r" t="t"/>
              <a:pathLst>
                <a:path extrusionOk="0" h="1795" w="2983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rect b="b" l="l" r="r" t="t"/>
              <a:pathLst>
                <a:path extrusionOk="0" h="95" w="85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rect b="b" l="l" r="r" t="t"/>
              <a:pathLst>
                <a:path extrusionOk="0" h="1" w="36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rect b="b" l="l" r="r" t="t"/>
              <a:pathLst>
                <a:path extrusionOk="0" h="1" w="43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rect b="b" l="l" r="r" t="t"/>
              <a:pathLst>
                <a:path extrusionOk="0" h="162" w="26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rect b="b" l="l" r="r" t="t"/>
              <a:pathLst>
                <a:path extrusionOk="0" h="8" w="141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rect b="b" l="l" r="r" t="t"/>
              <a:pathLst>
                <a:path extrusionOk="0" h="15" w="25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rect b="b" l="l" r="r" t="t"/>
              <a:pathLst>
                <a:path extrusionOk="0" h="22" w="39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rect b="b" l="l" r="r" t="t"/>
              <a:pathLst>
                <a:path extrusionOk="0" h="40" w="75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rect b="b" l="l" r="r" t="t"/>
              <a:pathLst>
                <a:path extrusionOk="0" h="1152" w="2245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rect b="b" l="l" r="r" t="t"/>
              <a:pathLst>
                <a:path extrusionOk="0" h="187" w="1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rect b="b" l="l" r="r" t="t"/>
              <a:pathLst>
                <a:path extrusionOk="0" h="5322" w="4727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rect b="b" l="l" r="r" t="t"/>
              <a:pathLst>
                <a:path extrusionOk="0" h="82" w="22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rect b="b" l="l" r="r" t="t"/>
              <a:pathLst>
                <a:path extrusionOk="0" h="176" w="278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rect b="b" l="l" r="r" t="t"/>
              <a:pathLst>
                <a:path extrusionOk="0" h="40" w="19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rect b="b" l="l" r="r" t="t"/>
              <a:pathLst>
                <a:path extrusionOk="0" h="40" w="15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rect b="b" l="l" r="r" t="t"/>
              <a:pathLst>
                <a:path extrusionOk="0" h="36" w="8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rect b="b" l="l" r="r" t="t"/>
              <a:pathLst>
                <a:path extrusionOk="0" h="137" w="71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rect b="b" l="l" r="r" t="t"/>
              <a:pathLst>
                <a:path extrusionOk="0" h="29" w="64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rect b="b" l="l" r="r" t="t"/>
              <a:pathLst>
                <a:path extrusionOk="0" h="32" w="71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rect b="b" l="l" r="r" t="t"/>
              <a:pathLst>
                <a:path extrusionOk="0" h="19" w="5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rect b="b" l="l" r="r" t="t"/>
              <a:pathLst>
                <a:path extrusionOk="0" h="1" w="145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rect b="b" l="l" r="r" t="t"/>
              <a:pathLst>
                <a:path extrusionOk="0" h="8937" w="5592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rect b="b" l="l" r="r" t="t"/>
              <a:pathLst>
                <a:path extrusionOk="0" h="9080" w="11379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rect b="b" l="l" r="r" t="t"/>
              <a:pathLst>
                <a:path extrusionOk="0" h="78" w="29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rect b="b" l="l" r="r" t="t"/>
              <a:pathLst>
                <a:path extrusionOk="0" h="1" w="113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rect b="b" l="l" r="r" t="t"/>
              <a:pathLst>
                <a:path extrusionOk="0" h="15" w="32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rect b="b" l="l" r="r" t="t"/>
              <a:pathLst>
                <a:path extrusionOk="0" h="36" w="43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rect b="b" l="l" r="r" t="t"/>
              <a:pathLst>
                <a:path extrusionOk="0" h="4" w="29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rect b="b" l="l" r="r" t="t"/>
              <a:pathLst>
                <a:path extrusionOk="0" h="19" w="33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rect b="b" l="l" r="r" t="t"/>
              <a:pathLst>
                <a:path extrusionOk="0" h="113" w="313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rect b="b" l="l" r="r" t="t"/>
              <a:pathLst>
                <a:path extrusionOk="0" h="12" w="33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rect b="b" l="l" r="r" t="t"/>
              <a:pathLst>
                <a:path extrusionOk="0" h="1" w="43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rect b="b" l="l" r="r" t="t"/>
              <a:pathLst>
                <a:path extrusionOk="0" h="4713" w="4223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rect b="b" l="l" r="r" t="t"/>
              <a:pathLst>
                <a:path extrusionOk="0" h="36" w="46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rect b="b" l="l" r="r" t="t"/>
              <a:pathLst>
                <a:path extrusionOk="0" h="15" w="78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rect b="b" l="l" r="r" t="t"/>
              <a:pathLst>
                <a:path extrusionOk="0" h="730" w="439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rect b="b" l="l" r="r" t="t"/>
              <a:pathLst>
                <a:path extrusionOk="0" h="64" w="43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rect b="b" l="l" r="r" t="t"/>
              <a:pathLst>
                <a:path extrusionOk="0" h="8" w="26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rect b="b" l="l" r="r" t="t"/>
              <a:pathLst>
                <a:path extrusionOk="0" h="11" w="28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rect b="b" l="l" r="r" t="t"/>
              <a:pathLst>
                <a:path extrusionOk="0" h="15" w="53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rect b="b" l="l" r="r" t="t"/>
              <a:pathLst>
                <a:path extrusionOk="0" h="1955" w="2434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rect b="b" l="l" r="r" t="t"/>
              <a:pathLst>
                <a:path extrusionOk="0" h="92" w="823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rect b="b" l="l" r="r" t="t"/>
              <a:pathLst>
                <a:path extrusionOk="0" h="33" w="18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rect b="b" l="l" r="r" t="t"/>
              <a:pathLst>
                <a:path extrusionOk="0" h="46" w="19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rect b="b" l="l" r="r" t="t"/>
              <a:pathLst>
                <a:path extrusionOk="0" h="428" w="169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rect b="b" l="l" r="r" t="t"/>
              <a:pathLst>
                <a:path extrusionOk="0" h="2809" w="2154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rect b="b" l="l" r="r" t="t"/>
              <a:pathLst>
                <a:path extrusionOk="0" h="3090" w="5168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rect b="b" l="l" r="r" t="t"/>
              <a:pathLst>
                <a:path extrusionOk="0" h="1" w="26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rect b="b" l="l" r="r" t="t"/>
              <a:pathLst>
                <a:path extrusionOk="0" h="1" w="28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rect b="b" l="l" r="r" t="t"/>
              <a:pathLst>
                <a:path extrusionOk="0" h="5" w="29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rect b="b" l="l" r="r" t="t"/>
              <a:pathLst>
                <a:path extrusionOk="0" h="5" w="22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rect b="b" l="l" r="r" t="t"/>
              <a:pathLst>
                <a:path extrusionOk="0" h="302" w="484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rect b="b" l="l" r="r" t="t"/>
              <a:pathLst>
                <a:path extrusionOk="0" h="29" w="4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rect b="b" l="l" r="r" t="t"/>
              <a:pathLst>
                <a:path extrusionOk="0" h="5059" w="5155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rect b="b" l="l" r="r" t="t"/>
              <a:pathLst>
                <a:path extrusionOk="0" h="15" w="43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rect b="b" l="l" r="r" t="t"/>
              <a:pathLst>
                <a:path extrusionOk="0" h="600" w="1139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rect b="b" l="l" r="r" t="t"/>
              <a:pathLst>
                <a:path extrusionOk="0" h="330" w="78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rect b="b" l="l" r="r" t="t"/>
              <a:pathLst>
                <a:path extrusionOk="0" h="53" w="15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rect b="b" l="l" r="r" t="t"/>
              <a:pathLst>
                <a:path extrusionOk="0" h="92" w="19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rect b="b" l="l" r="r" t="t"/>
              <a:pathLst>
                <a:path extrusionOk="0" h="127" w="193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rect b="b" l="l" r="r" t="t"/>
              <a:pathLst>
                <a:path extrusionOk="0" h="1" w="5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rect b="b" l="l" r="r" t="t"/>
              <a:pathLst>
                <a:path extrusionOk="0" h="176" w="299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rect b="b" l="l" r="r" t="t"/>
              <a:pathLst>
                <a:path extrusionOk="0" h="8" w="148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rect b="b" l="l" r="r" t="t"/>
              <a:pathLst>
                <a:path extrusionOk="0" h="29" w="253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rect b="b" l="l" r="r" t="t"/>
              <a:pathLst>
                <a:path extrusionOk="0" h="851" w="859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rect b="b" l="l" r="r" t="t"/>
              <a:pathLst>
                <a:path extrusionOk="0" h="32" w="253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rect b="b" l="l" r="r" t="t"/>
              <a:pathLst>
                <a:path extrusionOk="0" h="15" w="312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rect b="b" l="l" r="r" t="t"/>
              <a:pathLst>
                <a:path extrusionOk="0" h="5898" w="6995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rect b="b" l="l" r="r" t="t"/>
              <a:pathLst>
                <a:path extrusionOk="0" h="870" w="411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rect b="b" l="l" r="r" t="t"/>
              <a:pathLst>
                <a:path extrusionOk="0" h="40" w="34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rect b="b" l="l" r="r" t="t"/>
              <a:pathLst>
                <a:path extrusionOk="0" h="22" w="12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rect b="b" l="l" r="r" t="t"/>
              <a:pathLst>
                <a:path extrusionOk="0" h="8" w="117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rect b="b" l="l" r="r" t="t"/>
              <a:pathLst>
                <a:path extrusionOk="0" h="5" w="81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rect b="b" l="l" r="r" t="t"/>
              <a:pathLst>
                <a:path extrusionOk="0" h="102" w="37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rect b="b" l="l" r="r" t="t"/>
              <a:pathLst>
                <a:path extrusionOk="0" h="25" w="8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rect b="b" l="l" r="r" t="t"/>
              <a:pathLst>
                <a:path extrusionOk="0" h="43" w="4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rect b="b" l="l" r="r" t="t"/>
              <a:pathLst>
                <a:path extrusionOk="0" h="36" w="82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rect b="b" l="l" r="r" t="t"/>
              <a:pathLst>
                <a:path extrusionOk="0" h="158" w="22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rect b="b" l="l" r="r" t="t"/>
              <a:pathLst>
                <a:path extrusionOk="0" h="46" w="145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rect b="b" l="l" r="r" t="t"/>
              <a:pathLst>
                <a:path extrusionOk="0" h="22" w="75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rect b="b" l="l" r="r" t="t"/>
              <a:pathLst>
                <a:path extrusionOk="0" h="554" w="1083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rect b="b" l="l" r="r" t="t"/>
              <a:pathLst>
                <a:path extrusionOk="0" h="1612" w="3166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rect b="b" l="l" r="r" t="t"/>
              <a:pathLst>
                <a:path extrusionOk="0" h="10192" w="16476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rect b="b" l="l" r="r" t="t"/>
              <a:pathLst>
                <a:path extrusionOk="0" h="2119" w="2074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rect b="b" l="l" r="r" t="t"/>
              <a:pathLst>
                <a:path extrusionOk="0" h="421" w="253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rect b="b" l="l" r="r" t="t"/>
              <a:pathLst>
                <a:path extrusionOk="0" h="64" w="64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rect b="b" l="l" r="r" t="t"/>
              <a:pathLst>
                <a:path extrusionOk="0" h="40" w="29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rect b="b" l="l" r="r" t="t"/>
              <a:pathLst>
                <a:path extrusionOk="0" h="211" w="152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rect b="b" l="l" r="r" t="t"/>
              <a:pathLst>
                <a:path extrusionOk="0" h="32" w="25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rect b="b" l="l" r="r" t="t"/>
              <a:pathLst>
                <a:path extrusionOk="0" h="1" w="144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rect b="b" l="l" r="r" t="t"/>
              <a:pathLst>
                <a:path extrusionOk="0" h="22" w="15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rect b="b" l="l" r="r" t="t"/>
              <a:pathLst>
                <a:path extrusionOk="0" h="1314" w="544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rect b="b" l="l" r="r" t="t"/>
              <a:pathLst>
                <a:path extrusionOk="0" h="57" w="43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rect b="b" l="l" r="r" t="t"/>
              <a:pathLst>
                <a:path extrusionOk="0" h="43" w="53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rect b="b" l="l" r="r" t="t"/>
              <a:pathLst>
                <a:path extrusionOk="0" h="4" w="8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rect b="b" l="l" r="r" t="t"/>
              <a:pathLst>
                <a:path extrusionOk="0" h="22" w="155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rect b="b" l="l" r="r" t="t"/>
              <a:pathLst>
                <a:path extrusionOk="0" h="1088" w="143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rect b="b" l="l" r="r" t="t"/>
              <a:pathLst>
                <a:path extrusionOk="0" h="976" w="172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rect b="b" l="l" r="r" t="t"/>
              <a:pathLst>
                <a:path extrusionOk="0" h="33" w="1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rect b="b" l="l" r="r" t="t"/>
              <a:pathLst>
                <a:path extrusionOk="0" h="26" w="4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rect b="b" l="l" r="r" t="t"/>
              <a:pathLst>
                <a:path extrusionOk="0" h="2245" w="2179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rect b="b" l="l" r="r" t="t"/>
              <a:pathLst>
                <a:path extrusionOk="0" h="11" w="18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rect b="b" l="l" r="r" t="t"/>
              <a:pathLst>
                <a:path extrusionOk="0" h="8" w="29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rect b="b" l="l" r="r" t="t"/>
              <a:pathLst>
                <a:path extrusionOk="0" h="18" w="36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rect b="b" l="l" r="r" t="t"/>
              <a:pathLst>
                <a:path extrusionOk="0" h="22059" w="21601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rect b="b" l="l" r="r" t="t"/>
              <a:pathLst>
                <a:path extrusionOk="0" h="2755" w="2592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rect b="b" l="l" r="r" t="t"/>
              <a:pathLst>
                <a:path extrusionOk="0" h="222" w="116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rect b="b" l="l" r="r" t="t"/>
              <a:pathLst>
                <a:path extrusionOk="0" h="19449" w="10889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rect b="b" l="l" r="r" t="t"/>
              <a:pathLst>
                <a:path extrusionOk="0" h="1241" w="1811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rect b="b" l="l" r="r" t="t"/>
              <a:pathLst>
                <a:path extrusionOk="0" h="18" w="239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rect b="b" l="l" r="r" t="t"/>
              <a:pathLst>
                <a:path extrusionOk="0" h="1072" w="936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rect b="b" l="l" r="r" t="t"/>
              <a:pathLst>
                <a:path extrusionOk="0" h="61" w="54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rect b="b" l="l" r="r" t="t"/>
              <a:pathLst>
                <a:path extrusionOk="0" h="81" w="8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rect b="b" l="l" r="r" t="t"/>
              <a:pathLst>
                <a:path extrusionOk="0" h="89" w="8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rect b="b" l="l" r="r" t="t"/>
              <a:pathLst>
                <a:path extrusionOk="0" h="141" w="274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rect b="b" l="l" r="r" t="t"/>
              <a:pathLst>
                <a:path extrusionOk="0" h="24419" w="4527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rect b="b" l="l" r="r" t="t"/>
              <a:pathLst>
                <a:path extrusionOk="0" h="63" w="344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rect b="b" l="l" r="r" t="t"/>
              <a:pathLst>
                <a:path extrusionOk="0" h="312" w="256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rect b="b" l="l" r="r" t="t"/>
              <a:pathLst>
                <a:path extrusionOk="0" h="64" w="12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rect b="b" l="l" r="r" t="t"/>
              <a:pathLst>
                <a:path extrusionOk="0" h="15" w="5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rect b="b" l="l" r="r" t="t"/>
              <a:pathLst>
                <a:path extrusionOk="0" h="470" w="138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rect b="b" l="l" r="r" t="t"/>
              <a:pathLst>
                <a:path extrusionOk="0" h="43" w="5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rect b="b" l="l" r="r" t="t"/>
              <a:pathLst>
                <a:path extrusionOk="0" h="11" w="78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rect b="b" l="l" r="r" t="t"/>
              <a:pathLst>
                <a:path extrusionOk="0" h="5" w="47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rect b="b" l="l" r="r" t="t"/>
              <a:pathLst>
                <a:path extrusionOk="0" h="127" w="288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rect b="b" l="l" r="r" t="t"/>
              <a:pathLst>
                <a:path extrusionOk="0" h="25" w="8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rect b="b" l="l" r="r" t="t"/>
              <a:pathLst>
                <a:path extrusionOk="0" h="88" w="15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rect b="b" l="l" r="r" t="t"/>
              <a:pathLst>
                <a:path extrusionOk="0" h="1772" w="74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rect b="b" l="l" r="r" t="t"/>
              <a:pathLst>
                <a:path extrusionOk="0" h="187" w="89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rect b="b" l="l" r="r" t="t"/>
              <a:pathLst>
                <a:path extrusionOk="0" h="19" w="4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rect b="b" l="l" r="r" t="t"/>
              <a:pathLst>
                <a:path extrusionOk="0" h="222" w="46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rect b="b" l="l" r="r" t="t"/>
              <a:pathLst>
                <a:path extrusionOk="0" h="3" w="193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rect b="b" l="l" r="r" t="t"/>
              <a:pathLst>
                <a:path extrusionOk="0" h="32" w="6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rect b="b" l="l" r="r" t="t"/>
              <a:pathLst>
                <a:path extrusionOk="0" h="4662" w="4542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rect b="b" l="l" r="r" t="t"/>
              <a:pathLst>
                <a:path extrusionOk="0" h="67" w="8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rect b="b" l="l" r="r" t="t"/>
              <a:pathLst>
                <a:path extrusionOk="0" h="4" w="22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rect b="b" l="l" r="r" t="t"/>
              <a:pathLst>
                <a:path extrusionOk="0" h="50" w="32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rect b="b" l="l" r="r" t="t"/>
              <a:pathLst>
                <a:path extrusionOk="0" h="22" w="82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rect b="b" l="l" r="r" t="t"/>
              <a:pathLst>
                <a:path extrusionOk="0" h="36" w="36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rect b="b" l="l" r="r" t="t"/>
              <a:pathLst>
                <a:path extrusionOk="0" h="39" w="4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rect b="b" l="l" r="r" t="t"/>
              <a:pathLst>
                <a:path extrusionOk="0" h="64" w="1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rect b="b" l="l" r="r" t="t"/>
              <a:pathLst>
                <a:path extrusionOk="0" h="50" w="47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rect b="b" l="l" r="r" t="t"/>
              <a:pathLst>
                <a:path extrusionOk="0" h="50" w="39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rect b="b" l="l" r="r" t="t"/>
              <a:pathLst>
                <a:path extrusionOk="0" h="5" w="57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rect b="b" l="l" r="r" t="t"/>
              <a:pathLst>
                <a:path extrusionOk="0" h="36" w="29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rect b="b" l="l" r="r" t="t"/>
              <a:pathLst>
                <a:path extrusionOk="0" h="8" w="57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rect b="b" l="l" r="r" t="t"/>
              <a:pathLst>
                <a:path extrusionOk="0" h="8" w="113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rect b="b" l="l" r="r" t="t"/>
              <a:pathLst>
                <a:path extrusionOk="0" h="50" w="5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rect b="b" l="l" r="r" t="t"/>
              <a:pathLst>
                <a:path extrusionOk="0" h="40" w="43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rect b="b" l="l" r="r" t="t"/>
              <a:pathLst>
                <a:path extrusionOk="0" h="25" w="33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rect b="b" l="l" r="r" t="t"/>
              <a:pathLst>
                <a:path extrusionOk="0" h="29" w="43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rect b="b" l="l" r="r" t="t"/>
              <a:pathLst>
                <a:path extrusionOk="0" h="25" w="1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rect b="b" l="l" r="r" t="t"/>
              <a:pathLst>
                <a:path extrusionOk="0" h="35" w="5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rect b="b" l="l" r="r" t="t"/>
              <a:pathLst>
                <a:path extrusionOk="0" h="1328" w="1629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rect b="b" l="l" r="r" t="t"/>
              <a:pathLst>
                <a:path extrusionOk="0" h="1" w="25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rect b="b" l="l" r="r" t="t"/>
              <a:pathLst>
                <a:path extrusionOk="0" h="5" w="25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rect b="b" l="l" r="r" t="t"/>
              <a:pathLst>
                <a:path extrusionOk="0" h="5" w="26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rect b="b" l="l" r="r" t="t"/>
              <a:pathLst>
                <a:path extrusionOk="0" h="11" w="33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rect b="b" l="l" r="r" t="t"/>
              <a:pathLst>
                <a:path extrusionOk="0" h="1235" w="3022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rect b="b" l="l" r="r" t="t"/>
              <a:pathLst>
                <a:path extrusionOk="0" h="64" w="22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rect b="b" l="l" r="r" t="t"/>
              <a:pathLst>
                <a:path extrusionOk="0" h="169" w="29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rect b="b" l="l" r="r" t="t"/>
              <a:pathLst>
                <a:path extrusionOk="0" h="29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rect b="b" l="l" r="r" t="t"/>
              <a:pathLst>
                <a:path extrusionOk="0" h="9064" w="6383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rect b="b" l="l" r="r" t="t"/>
              <a:pathLst>
                <a:path extrusionOk="0" h="32" w="4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rect b="b" l="l" r="r" t="t"/>
              <a:pathLst>
                <a:path extrusionOk="0" h="50" w="197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rect b="b" l="l" r="r" t="t"/>
              <a:pathLst>
                <a:path extrusionOk="0" h="26" w="53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rect b="b" l="l" r="r" t="t"/>
              <a:pathLst>
                <a:path extrusionOk="0" h="32" w="8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rect b="b" l="l" r="r" t="t"/>
              <a:pathLst>
                <a:path extrusionOk="0" h="29" w="7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rect b="b" l="l" r="r" t="t"/>
              <a:pathLst>
                <a:path extrusionOk="0" h="25" w="12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rect b="b" l="l" r="r" t="t"/>
              <a:pathLst>
                <a:path extrusionOk="0" h="32" w="7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rect b="b" l="l" r="r" t="t"/>
              <a:pathLst>
                <a:path extrusionOk="0" h="32" w="7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rect b="b" l="l" r="r" t="t"/>
              <a:pathLst>
                <a:path extrusionOk="0" h="33" w="8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rect b="b" l="l" r="r" t="t"/>
              <a:pathLst>
                <a:path extrusionOk="0" h="36" w="8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rect b="b" l="l" r="r" t="t"/>
              <a:pathLst>
                <a:path extrusionOk="0" h="43" w="15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rect b="b" l="l" r="r" t="t"/>
              <a:pathLst>
                <a:path extrusionOk="0" h="7318" w="6505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rect b="b" l="l" r="r" t="t"/>
              <a:pathLst>
                <a:path extrusionOk="0" h="355" w="649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rect b="b" l="l" r="r" t="t"/>
              <a:pathLst>
                <a:path extrusionOk="0" h="46" w="4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rect b="b" l="l" r="r" t="t"/>
              <a:pathLst>
                <a:path extrusionOk="0" h="68" w="34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rect b="b" l="l" r="r" t="t"/>
              <a:pathLst>
                <a:path extrusionOk="0" h="39" w="11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rect b="b" l="l" r="r" t="t"/>
              <a:pathLst>
                <a:path extrusionOk="0" h="36" w="4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rect b="b" l="l" r="r" t="t"/>
              <a:pathLst>
                <a:path extrusionOk="0" h="148" w="22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rect b="b" l="l" r="r" t="t"/>
              <a:pathLst>
                <a:path extrusionOk="0" h="204" w="71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rect b="b" l="l" r="r" t="t"/>
              <a:pathLst>
                <a:path extrusionOk="0" h="278" w="347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rect b="b" l="l" r="r" t="t"/>
              <a:pathLst>
                <a:path extrusionOk="0" h="63" w="596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rect b="b" l="l" r="r" t="t"/>
              <a:pathLst>
                <a:path extrusionOk="0" h="246" w="197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rect b="b" l="l" r="r" t="t"/>
              <a:pathLst>
                <a:path extrusionOk="0" h="120" w="253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rect b="b" l="l" r="r" t="t"/>
              <a:pathLst>
                <a:path extrusionOk="0" h="36" w="26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rect b="b" l="l" r="r" t="t"/>
              <a:pathLst>
                <a:path extrusionOk="0" h="75" w="8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rect b="b" l="l" r="r" t="t"/>
              <a:pathLst>
                <a:path extrusionOk="0" h="197" w="64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rect b="b" l="l" r="r" t="t"/>
              <a:pathLst>
                <a:path extrusionOk="0" h="53" w="81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rect b="b" l="l" r="r" t="t"/>
              <a:pathLst>
                <a:path extrusionOk="0" h="9" w="155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rect b="b" l="l" r="r" t="t"/>
              <a:pathLst>
                <a:path extrusionOk="0" h="75" w="414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rect b="b" l="l" r="r" t="t"/>
              <a:pathLst>
                <a:path extrusionOk="0" h="22" w="57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rect b="b" l="l" r="r" t="t"/>
              <a:pathLst>
                <a:path extrusionOk="0" h="15" w="127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rect b="b" l="l" r="r" t="t"/>
              <a:pathLst>
                <a:path extrusionOk="0" h="10038" w="6887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rect b="b" l="l" r="r" t="t"/>
              <a:pathLst>
                <a:path extrusionOk="0" h="4" w="22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rect b="b" l="l" r="r" t="t"/>
              <a:pathLst>
                <a:path extrusionOk="0" h="26" w="32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rect b="b" l="l" r="r" t="t"/>
              <a:pathLst>
                <a:path extrusionOk="0" h="71" w="173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rect b="b" l="l" r="r" t="t"/>
              <a:pathLst>
                <a:path extrusionOk="0" h="8" w="43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rect b="b" l="l" r="r" t="t"/>
              <a:pathLst>
                <a:path extrusionOk="0" h="22" w="92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rect b="b" l="l" r="r" t="t"/>
              <a:pathLst>
                <a:path extrusionOk="0" h="22" w="33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rect b="b" l="l" r="r" t="t"/>
              <a:pathLst>
                <a:path extrusionOk="0" h="22" w="12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rect b="b" l="l" r="r" t="t"/>
              <a:pathLst>
                <a:path extrusionOk="0" h="33" w="4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rect b="b" l="l" r="r" t="t"/>
              <a:pathLst>
                <a:path extrusionOk="0" h="6189" w="7349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rect b="b" l="l" r="r" t="t"/>
              <a:pathLst>
                <a:path extrusionOk="0" h="102" w="362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rect b="b" l="l" r="r" t="t"/>
              <a:pathLst>
                <a:path extrusionOk="0" h="57" w="36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rect b="b" l="l" r="r" t="t"/>
              <a:pathLst>
                <a:path extrusionOk="0" h="25" w="46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rect b="b" l="l" r="r" t="t"/>
              <a:pathLst>
                <a:path extrusionOk="0" h="124" w="81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rect b="b" l="l" r="r" t="t"/>
              <a:pathLst>
                <a:path extrusionOk="0" h="194" w="148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rect b="b" l="l" r="r" t="t"/>
              <a:pathLst>
                <a:path extrusionOk="0" h="64" w="39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rect b="b" l="l" r="r" t="t"/>
              <a:pathLst>
                <a:path extrusionOk="0" h="67" w="5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rect b="b" l="l" r="r" t="t"/>
              <a:pathLst>
                <a:path extrusionOk="0" h="68" w="57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rect b="b" l="l" r="r" t="t"/>
              <a:pathLst>
                <a:path extrusionOk="0" h="80" w="228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rect b="b" l="l" r="r" t="t"/>
              <a:pathLst>
                <a:path extrusionOk="0" h="2281" w="2116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rect b="b" l="l" r="r" t="t"/>
              <a:pathLst>
                <a:path extrusionOk="0" h="25" w="39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rect b="b" l="l" r="r" t="t"/>
              <a:pathLst>
                <a:path extrusionOk="0" h="3807" w="2402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rect b="b" l="l" r="r" t="t"/>
              <a:pathLst>
                <a:path extrusionOk="0" h="57" w="145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rect b="b" l="l" r="r" t="t"/>
              <a:pathLst>
                <a:path extrusionOk="0" h="11" w="32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rect b="b" l="l" r="r" t="t"/>
              <a:pathLst>
                <a:path extrusionOk="0" h="4" w="33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rect b="b" l="l" r="r" t="t"/>
              <a:pathLst>
                <a:path extrusionOk="0" h="43" w="26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rect b="b" l="l" r="r" t="t"/>
              <a:pathLst>
                <a:path extrusionOk="0" h="88" w="113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rect b="b" l="l" r="r" t="t"/>
              <a:pathLst>
                <a:path extrusionOk="0" h="26" w="8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rect b="b" l="l" r="r" t="t"/>
              <a:pathLst>
                <a:path extrusionOk="0" h="14" w="5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rect b="b" l="l" r="r" t="t"/>
              <a:pathLst>
                <a:path extrusionOk="0" h="39" w="19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rect b="b" l="l" r="r" t="t"/>
              <a:pathLst>
                <a:path extrusionOk="0" h="43" w="25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rect b="b" l="l" r="r" t="t"/>
              <a:pathLst>
                <a:path extrusionOk="0" h="43" w="22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rect b="b" l="l" r="r" t="t"/>
              <a:pathLst>
                <a:path extrusionOk="0" h="60" w="32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rect b="b" l="l" r="r" t="t"/>
              <a:pathLst>
                <a:path extrusionOk="0" h="47" w="22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rect b="b" l="l" r="r" t="t"/>
              <a:pathLst>
                <a:path extrusionOk="0" h="1892" w="1509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rect b="b" l="l" r="r" t="t"/>
              <a:pathLst>
                <a:path extrusionOk="0" h="18" w="18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rect b="b" l="l" r="r" t="t"/>
              <a:pathLst>
                <a:path extrusionOk="0" h="25" w="15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rect b="b" l="l" r="r" t="t"/>
              <a:pathLst>
                <a:path extrusionOk="0" h="26" w="19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rect b="b" l="l" r="r" t="t"/>
              <a:pathLst>
                <a:path extrusionOk="0" h="57" w="347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rect b="b" l="l" r="r" t="t"/>
              <a:pathLst>
                <a:path extrusionOk="0" h="22" w="18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rect b="b" l="l" r="r" t="t"/>
              <a:pathLst>
                <a:path extrusionOk="0" h="54" w="256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rect b="b" l="l" r="r" t="t"/>
              <a:pathLst>
                <a:path extrusionOk="0" h="648" w="99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rect b="b" l="l" r="r" t="t"/>
              <a:pathLst>
                <a:path extrusionOk="0" h="82" w="12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rect b="b" l="l" r="r" t="t"/>
              <a:pathLst>
                <a:path extrusionOk="0" h="1698" w="5483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rect b="b" l="l" r="r" t="t"/>
              <a:pathLst>
                <a:path extrusionOk="0" h="32" w="6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rect b="b" l="l" r="r" t="t"/>
              <a:pathLst>
                <a:path extrusionOk="0" h="242" w="982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rect b="b" l="l" r="r" t="t"/>
              <a:pathLst>
                <a:path extrusionOk="0" h="274" w="813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rect b="b" l="l" r="r" t="t"/>
              <a:pathLst>
                <a:path extrusionOk="0" h="524" w="656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rect b="b" l="l" r="r" t="t"/>
              <a:pathLst>
                <a:path extrusionOk="0" h="408" w="80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rect b="b" l="l" r="r" t="t"/>
              <a:pathLst>
                <a:path extrusionOk="0" h="3376" w="3033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rect b="b" l="l" r="r" t="t"/>
              <a:pathLst>
                <a:path extrusionOk="0" h="18" w="18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rect b="b" l="l" r="r" t="t"/>
              <a:pathLst>
                <a:path extrusionOk="0" h="134" w="123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rect b="b" l="l" r="r" t="t"/>
              <a:pathLst>
                <a:path extrusionOk="0" h="60" w="54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rect b="b" l="l" r="r" t="t"/>
              <a:pathLst>
                <a:path extrusionOk="0" h="8" w="39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rect b="b" l="l" r="r" t="t"/>
              <a:pathLst>
                <a:path extrusionOk="0" h="134" w="113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rect b="b" l="l" r="r" t="t"/>
              <a:pathLst>
                <a:path extrusionOk="0" h="169" w="107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rect b="b" l="l" r="r" t="t"/>
              <a:pathLst>
                <a:path extrusionOk="0" h="24833" w="33364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rect b="b" l="l" r="r" t="t"/>
              <a:pathLst>
                <a:path extrusionOk="0" h="920" w="1587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rect b="b" l="l" r="r" t="t"/>
              <a:pathLst>
                <a:path extrusionOk="0" h="1671" w="2805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rect b="b" l="l" r="r" t="t"/>
              <a:pathLst>
                <a:path extrusionOk="0" h="3654" w="5609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rect b="b" l="l" r="r" t="t"/>
              <a:pathLst>
                <a:path extrusionOk="0" h="5176" w="9841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rect b="b" l="l" r="r" t="t"/>
              <a:pathLst>
                <a:path extrusionOk="0" h="474" w="726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rect b="b" l="l" r="r" t="t"/>
              <a:pathLst>
                <a:path extrusionOk="0" h="1911" w="3894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rect b="b" l="l" r="r" t="t"/>
              <a:pathLst>
                <a:path extrusionOk="0" h="2610" w="6362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rect b="b" l="l" r="r" t="t"/>
              <a:pathLst>
                <a:path extrusionOk="0" h="231" w="585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rect b="b" l="l" r="r" t="t"/>
              <a:pathLst>
                <a:path extrusionOk="0" h="808" w="1755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rect b="b" l="l" r="r" t="t"/>
              <a:pathLst>
                <a:path extrusionOk="0" h="500" w="2158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rect b="b" l="l" r="r" t="t"/>
              <a:pathLst>
                <a:path extrusionOk="0" h="1773" w="346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rect b="b" l="l" r="r" t="t"/>
              <a:pathLst>
                <a:path extrusionOk="0" h="687" w="761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rect b="b" l="l" r="r" t="t"/>
              <a:pathLst>
                <a:path extrusionOk="0" h="346" w="641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rect b="b" l="l" r="r" t="t"/>
              <a:pathLst>
                <a:path extrusionOk="0" h="361" w="488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rect b="b" l="l" r="r" t="t"/>
              <a:pathLst>
                <a:path extrusionOk="0" h="2022" w="3849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rect b="b" l="l" r="r" t="t"/>
              <a:pathLst>
                <a:path extrusionOk="0" h="8" w="68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rect b="b" l="l" r="r" t="t"/>
              <a:pathLst>
                <a:path extrusionOk="0" h="1084" w="1702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rect b="b" l="l" r="r" t="t"/>
              <a:pathLst>
                <a:path extrusionOk="0" h="335" w="1471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rect b="b" l="l" r="r" t="t"/>
              <a:pathLst>
                <a:path extrusionOk="0" h="894" w="1818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rect b="b" l="l" r="r" t="t"/>
              <a:pathLst>
                <a:path extrusionOk="0" h="2892" w="3358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rect b="b" l="l" r="r" t="t"/>
              <a:pathLst>
                <a:path extrusionOk="0" h="2725" w="9296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rect b="b" l="l" r="r" t="t"/>
              <a:pathLst>
                <a:path extrusionOk="0" h="375" w="754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rect b="b" l="l" r="r" t="t"/>
              <a:pathLst>
                <a:path extrusionOk="0" h="4047" w="6152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rect b="b" l="l" r="r" t="t"/>
              <a:pathLst>
                <a:path extrusionOk="0" h="8632" w="16948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rect b="b" l="l" r="r" t="t"/>
              <a:pathLst>
                <a:path extrusionOk="0" h="477" w="41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rect b="b" l="l" r="r" t="t"/>
              <a:pathLst>
                <a:path extrusionOk="0" h="575" w="914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rect b="b" l="l" r="r" t="t"/>
              <a:pathLst>
                <a:path extrusionOk="0" h="2261" w="3617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rect b="b" l="l" r="r" t="t"/>
              <a:pathLst>
                <a:path extrusionOk="0" h="11282" w="1586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rect b="b" l="l" r="r" t="t"/>
              <a:pathLst>
                <a:path extrusionOk="0" h="937" w="1314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rect b="b" l="l" r="r" t="t"/>
              <a:pathLst>
                <a:path extrusionOk="0" h="1045" w="2406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rect b="b" l="l" r="r" t="t"/>
              <a:pathLst>
                <a:path extrusionOk="0" h="3177" w="3512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rect b="b" l="l" r="r" t="t"/>
              <a:pathLst>
                <a:path extrusionOk="0" h="1162" w="862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rect b="b" l="l" r="r" t="t"/>
              <a:pathLst>
                <a:path extrusionOk="0" h="148" w="106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rect b="b" l="l" r="r" t="t"/>
              <a:pathLst>
                <a:path extrusionOk="0" h="26205" w="46902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rect b="b" l="l" r="r" t="t"/>
              <a:pathLst>
                <a:path extrusionOk="0" h="1265" w="1366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rect b="b" l="l" r="r" t="t"/>
              <a:pathLst>
                <a:path extrusionOk="0" h="373" w="827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rect b="b" l="l" r="r" t="t"/>
              <a:pathLst>
                <a:path extrusionOk="0" h="14410" w="20873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rect b="b" l="l" r="r" t="t"/>
              <a:pathLst>
                <a:path extrusionOk="0" h="253" w="701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rect b="b" l="l" r="r" t="t"/>
              <a:pathLst>
                <a:path extrusionOk="0" h="15527" w="31561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rect b="b" l="l" r="r" t="t"/>
              <a:pathLst>
                <a:path extrusionOk="0" h="292" w="267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rect b="b" l="l" r="r" t="t"/>
              <a:pathLst>
                <a:path extrusionOk="0" h="128" w="208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rect b="b" l="l" r="r" t="t"/>
              <a:pathLst>
                <a:path extrusionOk="0" h="162" w="263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rect b="b" l="l" r="r" t="t"/>
              <a:pathLst>
                <a:path extrusionOk="0" h="82" w="95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rect b="b" l="l" r="r" t="t"/>
              <a:pathLst>
                <a:path extrusionOk="0" h="302" w="1089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rect b="b" l="l" r="r" t="t"/>
              <a:pathLst>
                <a:path extrusionOk="0" h="166" w="1233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rect b="b" l="l" r="r" t="t"/>
              <a:pathLst>
                <a:path extrusionOk="0" h="71" w="43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rect b="b" l="l" r="r" t="t"/>
              <a:pathLst>
                <a:path extrusionOk="0" h="19" w="18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rect b="b" l="l" r="r" t="t"/>
              <a:pathLst>
                <a:path extrusionOk="0" h="92" w="75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rect b="b" l="l" r="r" t="t"/>
              <a:pathLst>
                <a:path extrusionOk="0" h="5" w="39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rect b="b" l="l" r="r" t="t"/>
              <a:pathLst>
                <a:path extrusionOk="0" h="4" w="33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rect b="b" l="l" r="r" t="t"/>
              <a:pathLst>
                <a:path extrusionOk="0" h="1" w="29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rect b="b" l="l" r="r" t="t"/>
              <a:pathLst>
                <a:path extrusionOk="0" h="1" w="4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rect b="b" l="l" r="r" t="t"/>
              <a:pathLst>
                <a:path extrusionOk="0" h="32" w="19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rect b="b" l="l" r="r" t="t"/>
              <a:pathLst>
                <a:path extrusionOk="0" h="32" w="22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rect b="b" l="l" r="r" t="t"/>
              <a:pathLst>
                <a:path extrusionOk="0" h="29" w="22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rect b="b" l="l" r="r" t="t"/>
              <a:pathLst>
                <a:path extrusionOk="0" h="32" w="39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rect b="b" l="l" r="r" t="t"/>
              <a:pathLst>
                <a:path extrusionOk="0" h="33" w="36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rect b="b" l="l" r="r" t="t"/>
              <a:pathLst>
                <a:path extrusionOk="0" h="26" w="8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rect b="b" l="l" r="r" t="t"/>
              <a:pathLst>
                <a:path extrusionOk="0" h="36" w="43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rect b="b" l="l" r="r" t="t"/>
              <a:pathLst>
                <a:path extrusionOk="0" h="8" w="5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rect b="b" l="l" r="r" t="t"/>
              <a:pathLst>
                <a:path extrusionOk="0" h="12" w="47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rect b="b" l="l" r="r" t="t"/>
              <a:pathLst>
                <a:path extrusionOk="0" h="5" w="6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rect b="b" l="l" r="r" t="t"/>
              <a:pathLst>
                <a:path extrusionOk="0" h="29" w="15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rect b="b" l="l" r="r" t="t"/>
              <a:pathLst>
                <a:path extrusionOk="0" h="96" w="71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rect b="b" l="l" r="r" t="t"/>
              <a:pathLst>
                <a:path extrusionOk="0" h="32" w="71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rect b="b" l="l" r="r" t="t"/>
              <a:pathLst>
                <a:path extrusionOk="0" h="47" w="64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rect b="b" l="l" r="r" t="t"/>
              <a:pathLst>
                <a:path extrusionOk="0" h="39" w="57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rect b="b" l="l" r="r" t="t"/>
              <a:pathLst>
                <a:path extrusionOk="0" h="225" w="102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rect b="b" l="l" r="r" t="t"/>
              <a:pathLst>
                <a:path extrusionOk="0" h="33" w="5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rect b="b" l="l" r="r" t="t"/>
              <a:pathLst>
                <a:path extrusionOk="0" h="89" w="183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rect b="b" l="l" r="r" t="t"/>
              <a:pathLst>
                <a:path extrusionOk="0" h="190" w="382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rect b="b" l="l" r="r" t="t"/>
              <a:pathLst>
                <a:path extrusionOk="0" h="102" w="351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rect b="b" l="l" r="r" t="t"/>
              <a:pathLst>
                <a:path extrusionOk="0" h="81" w="14943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rect b="b" l="l" r="r" t="t"/>
              <a:pathLst>
                <a:path extrusionOk="0" h="106" w="82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rect b="b" l="l" r="r" t="t"/>
              <a:pathLst>
                <a:path extrusionOk="0" h="12" w="1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rect b="b" l="l" r="r" t="t"/>
              <a:pathLst>
                <a:path extrusionOk="0" h="9" w="4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rect b="b" l="l" r="r" t="t"/>
              <a:pathLst>
                <a:path extrusionOk="0" h="21" w="1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rect b="b" l="l" r="r" t="t"/>
              <a:pathLst>
                <a:path extrusionOk="0" h="39" w="211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rect b="b" l="l" r="r" t="t"/>
              <a:pathLst>
                <a:path extrusionOk="0" h="11" w="12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rect b="b" l="l" r="r" t="t"/>
              <a:pathLst>
                <a:path extrusionOk="0" h="11" w="5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rect b="b" l="l" r="r" t="t"/>
              <a:pathLst>
                <a:path extrusionOk="0" h="19" w="4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rect b="b" l="l" r="r" t="t"/>
              <a:pathLst>
                <a:path extrusionOk="0" h="18" w="22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rect b="b" l="l" r="r" t="t"/>
              <a:pathLst>
                <a:path extrusionOk="0" h="25" w="29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rect b="b" l="l" r="r" t="t"/>
              <a:pathLst>
                <a:path extrusionOk="0" h="12" w="15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rect b="b" l="l" r="r" t="t"/>
              <a:pathLst>
                <a:path extrusionOk="0" h="25" w="5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rect b="b" l="l" r="r" t="t"/>
              <a:pathLst>
                <a:path extrusionOk="0" h="43" w="4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rect b="b" l="l" r="r" t="t"/>
              <a:pathLst>
                <a:path extrusionOk="0" h="18" w="26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rect b="b" l="l" r="r" t="t"/>
              <a:pathLst>
                <a:path extrusionOk="0" h="22" w="25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rect b="b" l="l" r="r" t="t"/>
              <a:pathLst>
                <a:path extrusionOk="0" h="26" w="29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rect b="b" l="l" r="r" t="t"/>
              <a:pathLst>
                <a:path extrusionOk="0" h="25" w="4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rect b="b" l="l" r="r" t="t"/>
              <a:pathLst>
                <a:path extrusionOk="0" h="4844" w="6782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rect b="b" l="l" r="r" t="t"/>
              <a:pathLst>
                <a:path extrusionOk="0" h="226" w="365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rect b="b" l="l" r="r" t="t"/>
              <a:pathLst>
                <a:path extrusionOk="0" h="859" w="1688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rect b="b" l="l" r="r" t="t"/>
              <a:pathLst>
                <a:path extrusionOk="0" h="5" w="29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rect b="b" l="l" r="r" t="t"/>
              <a:pathLst>
                <a:path extrusionOk="0" h="4" w="19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rect b="b" l="l" r="r" t="t"/>
              <a:pathLst>
                <a:path extrusionOk="0" h="8" w="75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rect b="b" l="l" r="r" t="t"/>
              <a:pathLst>
                <a:path extrusionOk="0" h="5" w="71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rect b="b" l="l" r="r" t="t"/>
              <a:pathLst>
                <a:path extrusionOk="0" h="85" w="53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rect b="b" l="l" r="r" t="t"/>
              <a:pathLst>
                <a:path extrusionOk="0" h="3219" w="3327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rect b="b" l="l" r="r" t="t"/>
              <a:pathLst>
                <a:path extrusionOk="0" h="262" w="1265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rect b="b" l="l" r="r" t="t"/>
              <a:pathLst>
                <a:path extrusionOk="0" h="12" w="8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rect b="b" l="l" r="r" t="t"/>
              <a:pathLst>
                <a:path extrusionOk="0" h="36" w="5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rect b="b" l="l" r="r" t="t"/>
              <a:pathLst>
                <a:path extrusionOk="0" h="29" w="8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rect b="b" l="l" r="r" t="t"/>
              <a:pathLst>
                <a:path extrusionOk="0" h="12" w="11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rect b="b" l="l" r="r" t="t"/>
              <a:pathLst>
                <a:path extrusionOk="0" h="193" w="103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rect b="b" l="l" r="r" t="t"/>
              <a:pathLst>
                <a:path extrusionOk="0" h="9" w="5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rect b="b" l="l" r="r" t="t"/>
              <a:pathLst>
                <a:path extrusionOk="0" h="9" w="6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rect b="b" l="l" r="r" t="t"/>
              <a:pathLst>
                <a:path extrusionOk="0" h="22" w="8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rect b="b" l="l" r="r" t="t"/>
              <a:pathLst>
                <a:path extrusionOk="0" h="29" w="12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rect b="b" l="l" r="r" t="t"/>
              <a:pathLst>
                <a:path extrusionOk="0" h="25" w="18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rect b="b" l="l" r="r" t="t"/>
              <a:pathLst>
                <a:path extrusionOk="0" h="29" w="18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rect b="b" l="l" r="r" t="t"/>
              <a:pathLst>
                <a:path extrusionOk="0" h="5" w="18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rect b="b" l="l" r="r" t="t"/>
              <a:pathLst>
                <a:path extrusionOk="0" h="1" w="29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rect b="b" l="l" r="r" t="t"/>
              <a:pathLst>
                <a:path extrusionOk="0" h="173" w="239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rect b="b" l="l" r="r" t="t"/>
              <a:pathLst>
                <a:path extrusionOk="0" h="1" w="4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rect b="b" l="l" r="r" t="t"/>
              <a:pathLst>
                <a:path extrusionOk="0" h="1" w="36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rect b="b" l="l" r="r" t="t"/>
              <a:pathLst>
                <a:path extrusionOk="0" h="5" w="5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rect b="b" l="l" r="r" t="t"/>
              <a:pathLst>
                <a:path extrusionOk="0" h="3" w="109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rect b="b" l="l" r="r" t="t"/>
              <a:pathLst>
                <a:path extrusionOk="0" h="1" w="46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rect b="b" l="l" r="r" t="t"/>
              <a:pathLst>
                <a:path extrusionOk="0" h="12" w="53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rect b="b" l="l" r="r" t="t"/>
              <a:pathLst>
                <a:path extrusionOk="0" h="418" w="856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rect b="b" l="l" r="r" t="t"/>
              <a:pathLst>
                <a:path extrusionOk="0" h="2685" w="5675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rect b="b" l="l" r="r" t="t"/>
              <a:pathLst>
                <a:path extrusionOk="0" h="2098" w="227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rect b="b" l="l" r="r" t="t"/>
              <a:pathLst>
                <a:path extrusionOk="0" h="369" w="473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rect b="b" l="l" r="r" t="t"/>
              <a:pathLst>
                <a:path extrusionOk="0" h="6666" w="4552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rect b="b" l="l" r="r" t="t"/>
              <a:pathLst>
                <a:path extrusionOk="0" h="358" w="292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rect b="b" l="l" r="r" t="t"/>
              <a:pathLst>
                <a:path extrusionOk="0" h="799" w="1226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rect b="b" l="l" r="r" t="t"/>
              <a:pathLst>
                <a:path extrusionOk="0" h="414" w="148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rect b="b" l="l" r="r" t="t"/>
              <a:pathLst>
                <a:path extrusionOk="0" h="40" w="11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rect b="b" l="l" r="r" t="t"/>
              <a:pathLst>
                <a:path extrusionOk="0" h="36" w="12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rect b="b" l="l" r="r" t="t"/>
              <a:pathLst>
                <a:path extrusionOk="0" h="32" w="22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rect b="b" l="l" r="r" t="t"/>
              <a:pathLst>
                <a:path extrusionOk="0" h="36" w="32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rect b="b" l="l" r="r" t="t"/>
              <a:pathLst>
                <a:path extrusionOk="0" h="36" w="39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rect b="b" l="l" r="r" t="t"/>
              <a:pathLst>
                <a:path extrusionOk="0" h="29" w="25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rect b="b" l="l" r="r" t="t"/>
              <a:pathLst>
                <a:path extrusionOk="0" h="2129" w="1468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rect b="b" l="l" r="r" t="t"/>
              <a:pathLst>
                <a:path extrusionOk="0" h="905" w="659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rect b="b" l="l" r="r" t="t"/>
              <a:pathLst>
                <a:path extrusionOk="0" h="561" w="351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rect b="b" l="l" r="r" t="t"/>
              <a:pathLst>
                <a:path extrusionOk="0" h="11671" w="6684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rect b="b" l="l" r="r" t="t"/>
              <a:pathLst>
                <a:path extrusionOk="0" h="19" w="8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rect b="b" l="l" r="r" t="t"/>
              <a:pathLst>
                <a:path extrusionOk="0" h="379" w="491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rect b="b" l="l" r="r" t="t"/>
              <a:pathLst>
                <a:path extrusionOk="0" h="36" w="19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rect b="b" l="l" r="r" t="t"/>
              <a:pathLst>
                <a:path extrusionOk="0" h="1491" w="2455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rect b="b" l="l" r="r" t="t"/>
              <a:pathLst>
                <a:path extrusionOk="0" h="375" w="519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rect b="b" l="l" r="r" t="t"/>
              <a:pathLst>
                <a:path extrusionOk="0" h="4" w="54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rect b="b" l="l" r="r" t="t"/>
              <a:pathLst>
                <a:path extrusionOk="0" h="4" w="39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rect b="b" l="l" r="r" t="t"/>
              <a:pathLst>
                <a:path extrusionOk="0" h="1" w="32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rect b="b" l="l" r="r" t="t"/>
              <a:pathLst>
                <a:path extrusionOk="0" h="4" w="43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rect b="b" l="l" r="r" t="t"/>
              <a:pathLst>
                <a:path extrusionOk="0" h="8" w="71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rect b="b" l="l" r="r" t="t"/>
              <a:pathLst>
                <a:path extrusionOk="0" h="1" w="43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rect b="b" l="l" r="r" t="t"/>
              <a:pathLst>
                <a:path extrusionOk="0" h="5162" w="4185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rect b="b" l="l" r="r" t="t"/>
              <a:pathLst>
                <a:path extrusionOk="0" h="242" w="166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rect b="b" l="l" r="r" t="t"/>
              <a:pathLst>
                <a:path extrusionOk="0" h="29" w="71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rect b="b" l="l" r="r" t="t"/>
              <a:pathLst>
                <a:path extrusionOk="0" h="33" w="26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rect b="b" l="l" r="r" t="t"/>
              <a:pathLst>
                <a:path extrusionOk="0" h="9" w="8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rect b="b" l="l" r="r" t="t"/>
              <a:pathLst>
                <a:path extrusionOk="0" h="18" w="103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rect b="b" l="l" r="r" t="t"/>
              <a:pathLst>
                <a:path extrusionOk="0" h="19" w="43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rect b="b" l="l" r="r" t="t"/>
              <a:pathLst>
                <a:path extrusionOk="0" h="43" w="96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rect b="b" l="l" r="r" t="t"/>
              <a:pathLst>
                <a:path extrusionOk="0" h="375" w="75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rect b="b" l="l" r="r" t="t"/>
              <a:pathLst>
                <a:path extrusionOk="0" h="2920" w="2812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rect b="b" l="l" r="r" t="t"/>
              <a:pathLst>
                <a:path extrusionOk="0" h="12" w="33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rect b="b" l="l" r="r" t="t"/>
              <a:pathLst>
                <a:path extrusionOk="0" h="12" w="4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rect b="b" l="l" r="r" t="t"/>
              <a:pathLst>
                <a:path extrusionOk="0" h="78" w="288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rect b="b" l="l" r="r" t="t"/>
              <a:pathLst>
                <a:path extrusionOk="0" h="173" w="194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rect b="b" l="l" r="r" t="t"/>
              <a:pathLst>
                <a:path extrusionOk="0" h="5438" w="9334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rect b="b" l="l" r="r" t="t"/>
              <a:pathLst>
                <a:path extrusionOk="0" h="19" w="155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rect b="b" l="l" r="r" t="t"/>
              <a:pathLst>
                <a:path extrusionOk="0" h="29" w="228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rect b="b" l="l" r="r" t="t"/>
              <a:pathLst>
                <a:path extrusionOk="0" h="362" w="607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rect b="b" l="l" r="r" t="t"/>
              <a:pathLst>
                <a:path extrusionOk="0" h="9" w="9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rect b="b" l="l" r="r" t="t"/>
              <a:pathLst>
                <a:path extrusionOk="0" h="162" w="176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rect b="b" l="l" r="r" t="t"/>
              <a:pathLst>
                <a:path extrusionOk="0" h="11625" w="13945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rect b="b" l="l" r="r" t="t"/>
              <a:pathLst>
                <a:path extrusionOk="0" h="407" w="439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rect b="b" l="l" r="r" t="t"/>
              <a:pathLst>
                <a:path extrusionOk="0" h="95" w="127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rect b="b" l="l" r="r" t="t"/>
              <a:pathLst>
                <a:path extrusionOk="0" h="472" w="666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rect b="b" l="l" r="r" t="t"/>
              <a:pathLst>
                <a:path extrusionOk="0" h="1502" w="4962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rect b="b" l="l" r="r" t="t"/>
              <a:pathLst>
                <a:path extrusionOk="0" h="4091" w="731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rect b="b" l="l" r="r" t="t"/>
              <a:pathLst>
                <a:path extrusionOk="0" h="141" w="319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rect b="b" l="l" r="r" t="t"/>
              <a:pathLst>
                <a:path extrusionOk="0" h="628" w="319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rect b="b" l="l" r="r" t="t"/>
              <a:pathLst>
                <a:path extrusionOk="0" h="89" w="316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rect b="b" l="l" r="r" t="t"/>
              <a:pathLst>
                <a:path extrusionOk="0" h="5" w="15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rect b="b" l="l" r="r" t="t"/>
              <a:pathLst>
                <a:path extrusionOk="0" h="4" w="12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rect b="b" l="l" r="r" t="t"/>
              <a:pathLst>
                <a:path extrusionOk="0" h="896" w="1153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rect b="b" l="l" r="r" t="t"/>
              <a:pathLst>
                <a:path extrusionOk="0" h="1500" w="1237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rect b="b" l="l" r="r" t="t"/>
              <a:pathLst>
                <a:path extrusionOk="0" h="4723" w="6072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rect b="b" l="l" r="r" t="t"/>
              <a:pathLst>
                <a:path extrusionOk="0" h="2525" w="3386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rect b="b" l="l" r="r" t="t"/>
              <a:pathLst>
                <a:path extrusionOk="0" h="1621" w="968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rect b="b" l="l" r="r" t="t"/>
              <a:pathLst>
                <a:path extrusionOk="0" h="21206" w="32611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rect b="b" l="l" r="r" t="t"/>
              <a:pathLst>
                <a:path extrusionOk="0" h="858" w="1164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rect b="b" l="l" r="r" t="t"/>
              <a:pathLst>
                <a:path extrusionOk="0" h="32" w="18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rect b="b" l="l" r="r" t="t"/>
              <a:pathLst>
                <a:path extrusionOk="0" h="152" w="204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rect b="b" l="l" r="r" t="t"/>
              <a:pathLst>
                <a:path extrusionOk="0" h="32" w="26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rect b="b" l="l" r="r" t="t"/>
              <a:pathLst>
                <a:path extrusionOk="0" h="32" w="15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rect b="b" l="l" r="r" t="t"/>
              <a:pathLst>
                <a:path extrusionOk="0" h="36" w="6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rect b="b" l="l" r="r" t="t"/>
              <a:pathLst>
                <a:path extrusionOk="0" h="22" w="32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rect b="b" l="l" r="r" t="t"/>
              <a:pathLst>
                <a:path extrusionOk="0" h="25" w="33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rect b="b" l="l" r="r" t="t"/>
              <a:pathLst>
                <a:path extrusionOk="0" h="25" w="32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rect b="b" l="l" r="r" t="t"/>
              <a:pathLst>
                <a:path extrusionOk="0" h="11" w="11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rect b="b" l="l" r="r" t="t"/>
              <a:pathLst>
                <a:path extrusionOk="0" h="29" w="32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rect b="b" l="l" r="r" t="t"/>
              <a:pathLst>
                <a:path extrusionOk="0" h="29" w="33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rect b="b" l="l" r="r" t="t"/>
              <a:pathLst>
                <a:path extrusionOk="0" h="152" w="11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rect b="b" l="l" r="r" t="t"/>
              <a:pathLst>
                <a:path extrusionOk="0" h="204" w="13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rect b="b" l="l" r="r" t="t"/>
              <a:pathLst>
                <a:path extrusionOk="0" h="15" w="4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rect b="b" l="l" r="r" t="t"/>
              <a:pathLst>
                <a:path extrusionOk="0" h="26" w="6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rect b="b" l="l" r="r" t="t"/>
              <a:pathLst>
                <a:path extrusionOk="0" h="75" w="144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rect b="b" l="l" r="r" t="t"/>
              <a:pathLst>
                <a:path extrusionOk="0" h="50" w="64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rect b="b" l="l" r="r" t="t"/>
              <a:pathLst>
                <a:path extrusionOk="0" h="12" w="8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rect b="b" l="l" r="r" t="t"/>
              <a:pathLst>
                <a:path extrusionOk="0" h="4" w="15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rect b="b" l="l" r="r" t="t"/>
              <a:pathLst>
                <a:path extrusionOk="0" h="134" w="25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rect b="b" l="l" r="r" t="t"/>
              <a:pathLst>
                <a:path extrusionOk="0" h="39" w="116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rect b="b" l="l" r="r" t="t"/>
              <a:pathLst>
                <a:path extrusionOk="0" h="5" w="7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rect b="b" l="l" r="r" t="t"/>
              <a:pathLst>
                <a:path extrusionOk="0" h="22" w="123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rect b="b" l="l" r="r" t="t"/>
              <a:pathLst>
                <a:path extrusionOk="0" h="53" w="64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rect b="b" l="l" r="r" t="t"/>
              <a:pathLst>
                <a:path extrusionOk="0" h="15" w="397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rect b="b" l="l" r="r" t="t"/>
              <a:pathLst>
                <a:path extrusionOk="0" h="18" w="5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rect b="b" l="l" r="r" t="t"/>
              <a:pathLst>
                <a:path extrusionOk="0" h="8" w="102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rect b="b" l="l" r="r" t="t"/>
              <a:pathLst>
                <a:path extrusionOk="0" h="806" w="408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rect b="b" l="l" r="r" t="t"/>
              <a:pathLst>
                <a:path extrusionOk="0" h="57" w="57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rect b="b" l="l" r="r" t="t"/>
              <a:pathLst>
                <a:path extrusionOk="0" h="29" w="5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rect b="b" l="l" r="r" t="t"/>
              <a:pathLst>
                <a:path extrusionOk="0" h="50" w="82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rect b="b" l="l" r="r" t="t"/>
              <a:pathLst>
                <a:path extrusionOk="0" h="19" w="8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rect b="b" l="l" r="r" t="t"/>
              <a:pathLst>
                <a:path extrusionOk="0" h="305" w="487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rect b="b" l="l" r="r" t="t"/>
              <a:pathLst>
                <a:path extrusionOk="0" h="337" w="564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rect b="b" l="l" r="r" t="t"/>
              <a:pathLst>
                <a:path extrusionOk="0" h="4" w="5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rect b="b" l="l" r="r" t="t"/>
              <a:pathLst>
                <a:path extrusionOk="0" h="145" w="39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rect b="b" l="l" r="r" t="t"/>
              <a:pathLst>
                <a:path extrusionOk="0" h="5" w="46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rect b="b" l="l" r="r" t="t"/>
              <a:pathLst>
                <a:path extrusionOk="0" h="5" w="4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rect b="b" l="l" r="r" t="t"/>
              <a:pathLst>
                <a:path extrusionOk="0" h="18" w="8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rect b="b" l="l" r="r" t="t"/>
              <a:pathLst>
                <a:path extrusionOk="0" h="19" w="8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rect b="b" l="l" r="r" t="t"/>
              <a:pathLst>
                <a:path extrusionOk="0" h="29" w="99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rect b="b" l="l" r="r" t="t"/>
              <a:pathLst>
                <a:path extrusionOk="0" h="103" w="26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rect b="b" l="l" r="r" t="t"/>
              <a:pathLst>
                <a:path extrusionOk="0" h="4" w="25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rect b="b" l="l" r="r" t="t"/>
              <a:pathLst>
                <a:path extrusionOk="0" h="31" w="194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rect b="b" l="l" r="r" t="t"/>
              <a:pathLst>
                <a:path extrusionOk="0" h="120" w="245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rect b="b" l="l" r="r" t="t"/>
              <a:pathLst>
                <a:path extrusionOk="0" h="645" w="392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rect b="b" l="l" r="r" t="t"/>
              <a:pathLst>
                <a:path extrusionOk="0" h="593" w="13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rect b="b" l="l" r="r" t="t"/>
              <a:pathLst>
                <a:path extrusionOk="0" h="127" w="351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rect b="b" l="l" r="r" t="t"/>
              <a:pathLst>
                <a:path extrusionOk="0" h="12" w="71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rect b="b" l="l" r="r" t="t"/>
              <a:pathLst>
                <a:path extrusionOk="0" h="4" w="36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rect b="b" l="l" r="r" t="t"/>
              <a:pathLst>
                <a:path extrusionOk="0" h="4" w="15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rect b="b" l="l" r="r" t="t"/>
              <a:pathLst>
                <a:path extrusionOk="0" h="25" w="6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rect b="b" l="l" r="r" t="t"/>
              <a:pathLst>
                <a:path extrusionOk="0" h="22" w="32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rect b="b" l="l" r="r" t="t"/>
              <a:pathLst>
                <a:path extrusionOk="0" h="81" w="138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rect b="b" l="l" r="r" t="t"/>
              <a:pathLst>
                <a:path extrusionOk="0" h="8" w="26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rect b="b" l="l" r="r" t="t"/>
              <a:pathLst>
                <a:path extrusionOk="0" h="18" w="32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rect b="b" l="l" r="r" t="t"/>
              <a:pathLst>
                <a:path extrusionOk="0" h="53" w="61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rect b="b" l="l" r="r" t="t"/>
              <a:pathLst>
                <a:path extrusionOk="0" h="256" w="256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rect b="b" l="l" r="r" t="t"/>
              <a:pathLst>
                <a:path extrusionOk="0" h="227" w="32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rect b="b" l="l" r="r" t="t"/>
              <a:pathLst>
                <a:path extrusionOk="0" h="2277" w="2532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rect b="b" l="l" r="r" t="t"/>
              <a:pathLst>
                <a:path extrusionOk="0" h="476" w="456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rect b="b" l="l" r="r" t="t"/>
              <a:pathLst>
                <a:path extrusionOk="0" h="2315" w="2053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rect b="b" l="l" r="r" t="t"/>
              <a:pathLst>
                <a:path extrusionOk="0" h="1492" w="1107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rect b="b" l="l" r="r" t="t"/>
              <a:pathLst>
                <a:path extrusionOk="0" h="2524" w="1335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rect b="b" l="l" r="r" t="t"/>
              <a:pathLst>
                <a:path extrusionOk="0" h="1412" w="1135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rect b="b" l="l" r="r" t="t"/>
              <a:pathLst>
                <a:path extrusionOk="0" h="4245" w="5098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rect b="b" l="l" r="r" t="t"/>
              <a:pathLst>
                <a:path extrusionOk="0" h="1965" w="1048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rect b="b" l="l" r="r" t="t"/>
              <a:pathLst>
                <a:path extrusionOk="0" h="7577" w="3908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rect b="b" l="l" r="r" t="t"/>
              <a:pathLst>
                <a:path extrusionOk="0" h="108" w="414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rect b="b" l="l" r="r" t="t"/>
              <a:pathLst>
                <a:path extrusionOk="0" h="3396" w="5672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rect b="b" l="l" r="r" t="t"/>
              <a:pathLst>
                <a:path extrusionOk="0" h="75" w="379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rect b="b" l="l" r="r" t="t"/>
              <a:pathLst>
                <a:path extrusionOk="0" h="39" w="75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rect b="b" l="l" r="r" t="t"/>
              <a:pathLst>
                <a:path extrusionOk="0" h="5" w="11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rect b="b" l="l" r="r" t="t"/>
              <a:pathLst>
                <a:path extrusionOk="0" h="15" w="29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rect b="b" l="l" r="r" t="t"/>
              <a:pathLst>
                <a:path extrusionOk="0" h="18" w="81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rect b="b" l="l" r="r" t="t"/>
              <a:pathLst>
                <a:path extrusionOk="0" h="4" w="242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rect b="b" l="l" r="r" t="t"/>
              <a:pathLst>
                <a:path extrusionOk="0" h="8" w="131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rect b="b" l="l" r="r" t="t"/>
              <a:pathLst>
                <a:path extrusionOk="0" h="57" w="33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rect b="b" l="l" r="r" t="t"/>
              <a:pathLst>
                <a:path extrusionOk="0" h="54" w="29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rect b="b" l="l" r="r" t="t"/>
              <a:pathLst>
                <a:path extrusionOk="0" h="928" w="449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rect b="b" l="l" r="r" t="t"/>
              <a:pathLst>
                <a:path extrusionOk="0" h="105" w="498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rect b="b" l="l" r="r" t="t"/>
              <a:pathLst>
                <a:path extrusionOk="0" h="16704" w="22213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rect b="b" l="l" r="r" t="t"/>
              <a:pathLst>
                <a:path extrusionOk="0" h="130" w="579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rect b="b" l="l" r="r" t="t"/>
              <a:pathLst>
                <a:path extrusionOk="0" h="99" w="5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rect b="b" l="l" r="r" t="t"/>
              <a:pathLst>
                <a:path extrusionOk="0" h="1810" w="1891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rect b="b" l="l" r="r" t="t"/>
              <a:pathLst>
                <a:path extrusionOk="0" h="171" w="204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rect b="b" l="l" r="r" t="t"/>
              <a:pathLst>
                <a:path extrusionOk="0" h="3851" w="4114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rect b="b" l="l" r="r" t="t"/>
              <a:pathLst>
                <a:path extrusionOk="0" h="4216" w="2966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rect b="b" l="l" r="r" t="t"/>
              <a:pathLst>
                <a:path extrusionOk="0" h="4703" w="7626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rect b="b" l="l" r="r" t="t"/>
              <a:pathLst>
                <a:path extrusionOk="0" h="8" w="18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rect b="b" l="l" r="r" t="t"/>
              <a:pathLst>
                <a:path extrusionOk="0" h="4" w="22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rect b="b" l="l" r="r" t="t"/>
              <a:pathLst>
                <a:path extrusionOk="0" h="260" w="29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rect b="b" l="l" r="r" t="t"/>
              <a:pathLst>
                <a:path extrusionOk="0" h="8949" w="10542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rect b="b" l="l" r="r" t="t"/>
              <a:pathLst>
                <a:path extrusionOk="0" h="43" w="22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rect b="b" l="l" r="r" t="t"/>
              <a:pathLst>
                <a:path extrusionOk="0" h="26" w="5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rect b="b" l="l" r="r" t="t"/>
              <a:pathLst>
                <a:path extrusionOk="0" h="277" w="12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rect b="b" l="l" r="r" t="t"/>
              <a:pathLst>
                <a:path extrusionOk="0" h="29" w="11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rect b="b" l="l" r="r" t="t"/>
              <a:pathLst>
                <a:path extrusionOk="0" h="183" w="169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rect b="b" l="l" r="r" t="t"/>
              <a:pathLst>
                <a:path extrusionOk="0" h="39" w="15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rect b="b" l="l" r="r" t="t"/>
              <a:pathLst>
                <a:path extrusionOk="0" h="57" w="29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rect b="b" l="l" r="r" t="t"/>
              <a:pathLst>
                <a:path extrusionOk="0" h="172" w="18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rect b="b" l="l" r="r" t="t"/>
              <a:pathLst>
                <a:path extrusionOk="0" h="14" w="8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rect b="b" l="l" r="r" t="t"/>
              <a:pathLst>
                <a:path extrusionOk="0" h="11" w="8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rect b="b" l="l" r="r" t="t"/>
              <a:pathLst>
                <a:path extrusionOk="0" h="22" w="15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rect b="b" l="l" r="r" t="t"/>
              <a:pathLst>
                <a:path extrusionOk="0" h="288" w="477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rect b="b" l="l" r="r" t="t"/>
              <a:pathLst>
                <a:path extrusionOk="0" h="15" w="8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rect b="b" l="l" r="r" t="t"/>
              <a:pathLst>
                <a:path extrusionOk="0" h="5" w="22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rect b="b" l="l" r="r" t="t"/>
              <a:pathLst>
                <a:path extrusionOk="0" h="5" w="19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rect b="b" l="l" r="r" t="t"/>
              <a:pathLst>
                <a:path extrusionOk="0" h="19" w="1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rect b="b" l="l" r="r" t="t"/>
              <a:pathLst>
                <a:path extrusionOk="0" h="19" w="4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rect b="b" l="l" r="r" t="t"/>
              <a:pathLst>
                <a:path extrusionOk="0" h="7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rect b="b" l="l" r="r" t="t"/>
              <a:pathLst>
                <a:path extrusionOk="0" h="4" w="15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rect b="b" l="l" r="r" t="t"/>
              <a:pathLst>
                <a:path extrusionOk="0" h="18" w="4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rect b="b" l="l" r="r" t="t"/>
              <a:pathLst>
                <a:path extrusionOk="0" h="26" w="5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rect b="b" l="l" r="r" t="t"/>
              <a:pathLst>
                <a:path extrusionOk="0" h="25" w="5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rect b="b" l="l" r="r" t="t"/>
              <a:pathLst>
                <a:path extrusionOk="0" h="25" w="4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rect b="b" l="l" r="r" t="t"/>
              <a:pathLst>
                <a:path extrusionOk="0" h="15" w="4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rect b="b" l="l" r="r" t="t"/>
              <a:pathLst>
                <a:path extrusionOk="0" h="10217" w="22106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rect b="b" l="l" r="r" t="t"/>
              <a:pathLst>
                <a:path extrusionOk="0" h="11" w="26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rect b="b" l="l" r="r" t="t"/>
              <a:pathLst>
                <a:path extrusionOk="0" h="162" w="295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rect b="b" l="l" r="r" t="t"/>
              <a:pathLst>
                <a:path extrusionOk="0" h="22" w="18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rect b="b" l="l" r="r" t="t"/>
              <a:pathLst>
                <a:path extrusionOk="0" h="4" w="18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rect b="b" l="l" r="r" t="t"/>
              <a:pathLst>
                <a:path extrusionOk="0" h="372" w="1401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rect b="b" l="l" r="r" t="t"/>
              <a:pathLst>
                <a:path extrusionOk="0" h="7" w="29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rect b="b" l="l" r="r" t="t"/>
              <a:pathLst>
                <a:path extrusionOk="0" h="0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rect b="b" l="l" r="r" t="t"/>
              <a:pathLst>
                <a:path extrusionOk="0" h="12" w="8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rect b="b" l="l" r="r" t="t"/>
              <a:pathLst>
                <a:path extrusionOk="0" h="92" w="67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rect b="b" l="l" r="r" t="t"/>
              <a:pathLst>
                <a:path extrusionOk="0" h="26" w="25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rect b="b" l="l" r="r" t="t"/>
              <a:pathLst>
                <a:path extrusionOk="0" h="25" w="22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rect b="b" l="l" r="r" t="t"/>
              <a:pathLst>
                <a:path extrusionOk="0" h="8" w="99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rect b="b" l="l" r="r" t="t"/>
              <a:pathLst>
                <a:path extrusionOk="0" h="25" w="25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rect b="b" l="l" r="r" t="t"/>
              <a:pathLst>
                <a:path extrusionOk="0" h="36" w="25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rect b="b" l="l" r="r" t="t"/>
              <a:pathLst>
                <a:path extrusionOk="0" h="26" w="18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rect b="b" l="l" r="r" t="t"/>
              <a:pathLst>
                <a:path extrusionOk="0" h="26" w="15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rect b="b" l="l" r="r" t="t"/>
              <a:pathLst>
                <a:path extrusionOk="0" h="82" w="305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rect b="b" l="l" r="r" t="t"/>
              <a:pathLst>
                <a:path extrusionOk="0" h="195" w="474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rect b="b" l="l" r="r" t="t"/>
              <a:pathLst>
                <a:path extrusionOk="0" h="1537" w="3053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rect b="b" l="l" r="r" t="t"/>
              <a:pathLst>
                <a:path extrusionOk="0" h="1704" w="3274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rect b="b" l="l" r="r" t="t"/>
              <a:pathLst>
                <a:path extrusionOk="0" h="577" w="1577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rect b="b" l="l" r="r" t="t"/>
              <a:pathLst>
                <a:path extrusionOk="0" h="30826" w="8901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rect b="b" l="l" r="r" t="t"/>
              <a:pathLst>
                <a:path extrusionOk="0" h="571" w="1566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rect b="b" l="l" r="r" t="t"/>
              <a:pathLst>
                <a:path extrusionOk="0" h="61" w="25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rect b="b" l="l" r="r" t="t"/>
              <a:pathLst>
                <a:path extrusionOk="0" h="5802" w="138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rect b="b" l="l" r="r" t="t"/>
              <a:pathLst>
                <a:path extrusionOk="0" h="2033" w="2886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rect b="b" l="l" r="r" t="t"/>
              <a:pathLst>
                <a:path extrusionOk="0" h="580" w="1786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rect b="b" l="l" r="r" t="t"/>
              <a:pathLst>
                <a:path extrusionOk="0" h="594" w="1061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rect b="b" l="l" r="r" t="t"/>
              <a:pathLst>
                <a:path extrusionOk="0" h="929" w="2213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rect b="b" l="l" r="r" t="t"/>
              <a:pathLst>
                <a:path extrusionOk="0" h="6668" w="9712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rect b="b" l="l" r="r" t="t"/>
              <a:pathLst>
                <a:path extrusionOk="0" h="135" w="505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rect b="b" l="l" r="r" t="t"/>
              <a:pathLst>
                <a:path extrusionOk="0" h="337" w="866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rect b="b" l="l" r="r" t="t"/>
              <a:pathLst>
                <a:path extrusionOk="0" h="367" w="1678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rect b="b" l="l" r="r" t="t"/>
              <a:pathLst>
                <a:path extrusionOk="0" h="398" w="1282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rect b="b" l="l" r="r" t="t"/>
              <a:pathLst>
                <a:path extrusionOk="0" h="177" w="645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rect b="b" l="l" r="r" t="t"/>
              <a:pathLst>
                <a:path extrusionOk="0" h="310" w="827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rect b="b" l="l" r="r" t="t"/>
              <a:pathLst>
                <a:path extrusionOk="0" h="211" w="34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rect b="b" l="l" r="r" t="t"/>
              <a:pathLst>
                <a:path extrusionOk="0" h="598" w="1486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rect b="b" l="l" r="r" t="t"/>
              <a:pathLst>
                <a:path extrusionOk="0" h="496" w="1723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rect b="b" l="l" r="r" t="t"/>
              <a:pathLst>
                <a:path extrusionOk="0" h="321" w="1517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rect b="b" l="l" r="r" t="t"/>
              <a:pathLst>
                <a:path extrusionOk="0" h="39" w="267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rect b="b" l="l" r="r" t="t"/>
              <a:pathLst>
                <a:path extrusionOk="0" h="60" w="179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rect b="b" l="l" r="r" t="t"/>
              <a:pathLst>
                <a:path extrusionOk="0" h="78" w="201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rect b="b" l="l" r="r" t="t"/>
              <a:pathLst>
                <a:path extrusionOk="0" h="22" w="43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rect b="b" l="l" r="r" t="t"/>
              <a:pathLst>
                <a:path extrusionOk="0" h="75" w="242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rect b="b" l="l" r="r" t="t"/>
              <a:pathLst>
                <a:path extrusionOk="0" h="110" w="243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rect b="b" l="l" r="r" t="t"/>
              <a:pathLst>
                <a:path extrusionOk="0" h="113" w="18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rect b="b" l="l" r="r" t="t"/>
              <a:pathLst>
                <a:path extrusionOk="0" h="151" w="512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rect b="b" l="l" r="r" t="t"/>
              <a:pathLst>
                <a:path extrusionOk="0" h="148" w="27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rect b="b" l="l" r="r" t="t"/>
              <a:pathLst>
                <a:path extrusionOk="0" h="15" w="257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rect b="b" l="l" r="r" t="t"/>
              <a:pathLst>
                <a:path extrusionOk="0" h="123" w="246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rect b="b" l="l" r="r" t="t"/>
              <a:pathLst>
                <a:path extrusionOk="0" h="8" w="32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rect b="b" l="l" r="r" t="t"/>
              <a:pathLst>
                <a:path extrusionOk="0" h="162" w="27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rect b="b" l="l" r="r" t="t"/>
              <a:pathLst>
                <a:path extrusionOk="0" h="198" w="165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rect b="b" l="l" r="r" t="t"/>
              <a:pathLst>
                <a:path extrusionOk="0" h="71" w="263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rect b="b" l="l" r="r" t="t"/>
              <a:pathLst>
                <a:path extrusionOk="0" h="89" w="456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rect b="b" l="l" r="r" t="t"/>
              <a:pathLst>
                <a:path extrusionOk="0" h="57" w="292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rect b="b" l="l" r="r" t="t"/>
              <a:pathLst>
                <a:path extrusionOk="0" h="208" w="29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rect b="b" l="l" r="r" t="t"/>
              <a:pathLst>
                <a:path extrusionOk="0" h="47" w="316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rect b="b" l="l" r="r" t="t"/>
              <a:pathLst>
                <a:path extrusionOk="0" h="4" w="14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rect b="b" l="l" r="r" t="t"/>
              <a:pathLst>
                <a:path extrusionOk="0" h="8" w="14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rect b="b" l="l" r="r" t="t"/>
              <a:pathLst>
                <a:path extrusionOk="0" h="68" w="89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rect b="b" l="l" r="r" t="t"/>
              <a:pathLst>
                <a:path extrusionOk="0" h="11" w="22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rect b="b" l="l" r="r" t="t"/>
              <a:pathLst>
                <a:path extrusionOk="0" h="22" w="36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rect b="b" l="l" r="r" t="t"/>
              <a:pathLst>
                <a:path extrusionOk="0" h="68" w="561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rect b="b" l="l" r="r" t="t"/>
              <a:pathLst>
                <a:path extrusionOk="0" h="212" w="701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rect b="b" l="l" r="r" t="t"/>
              <a:pathLst>
                <a:path extrusionOk="0" h="164" w="285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rect b="b" l="l" r="r" t="t"/>
              <a:pathLst>
                <a:path extrusionOk="0" h="4" w="26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rect b="b" l="l" r="r" t="t"/>
              <a:pathLst>
                <a:path extrusionOk="0" h="5" w="26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rect b="b" l="l" r="r" t="t"/>
              <a:pathLst>
                <a:path extrusionOk="0" h="1" w="5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rect b="b" l="l" r="r" t="t"/>
              <a:pathLst>
                <a:path extrusionOk="0" h="26" w="438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rect b="b" l="l" r="r" t="t"/>
              <a:pathLst>
                <a:path extrusionOk="0" h="1" w="25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rect b="b" l="l" r="r" t="t"/>
              <a:pathLst>
                <a:path extrusionOk="0" h="5" w="8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rect b="b" l="l" r="r" t="t"/>
              <a:pathLst>
                <a:path extrusionOk="0" h="1" w="22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rect b="b" l="l" r="r" t="t"/>
              <a:pathLst>
                <a:path extrusionOk="0" h="1" w="8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rect b="b" l="l" r="r" t="t"/>
              <a:pathLst>
                <a:path extrusionOk="0" h="4" w="46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rect b="b" l="l" r="r" t="t"/>
              <a:pathLst>
                <a:path extrusionOk="0" h="5" w="39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rect b="b" l="l" r="r" t="t"/>
              <a:pathLst>
                <a:path extrusionOk="0" h="1" w="29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rect b="b" l="l" r="r" t="t"/>
              <a:pathLst>
                <a:path extrusionOk="0" h="4" w="36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rect b="b" l="l" r="r" t="t"/>
              <a:pathLst>
                <a:path extrusionOk="0" h="11" w="4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rect b="b" l="l" r="r" t="t"/>
              <a:pathLst>
                <a:path extrusionOk="0" h="15" w="113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rect b="b" l="l" r="r" t="t"/>
              <a:pathLst>
                <a:path extrusionOk="0" h="99" w="71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rect b="b" l="l" r="r" t="t"/>
              <a:pathLst>
                <a:path extrusionOk="0" h="32" w="1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rect b="b" l="l" r="r" t="t"/>
              <a:pathLst>
                <a:path extrusionOk="0" h="35" w="96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rect b="b" l="l" r="r" t="t"/>
              <a:pathLst>
                <a:path extrusionOk="0" h="82" w="135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rect b="b" l="l" r="r" t="t"/>
              <a:pathLst>
                <a:path extrusionOk="0" h="75" w="137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rect b="b" l="l" r="r" t="t"/>
              <a:pathLst>
                <a:path extrusionOk="0" h="110" w="25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rect b="b" l="l" r="r" t="t"/>
              <a:pathLst>
                <a:path extrusionOk="0" h="25" w="208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rect b="b" l="l" r="r" t="t"/>
              <a:pathLst>
                <a:path extrusionOk="0" h="12" w="5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rect b="b" l="l" r="r" t="t"/>
              <a:pathLst>
                <a:path extrusionOk="0" h="257" w="141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rect b="b" l="l" r="r" t="t"/>
              <a:pathLst>
                <a:path extrusionOk="0" h="1" w="33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rect b="b" l="l" r="r" t="t"/>
              <a:pathLst>
                <a:path extrusionOk="0" h="64" w="19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rect b="b" l="l" r="r" t="t"/>
              <a:pathLst>
                <a:path extrusionOk="0" h="208" w="71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rect b="b" l="l" r="r" t="t"/>
              <a:pathLst>
                <a:path extrusionOk="0" h="50" w="64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rect b="b" l="l" r="r" t="t"/>
              <a:pathLst>
                <a:path extrusionOk="0" h="173" w="127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rect b="b" l="l" r="r" t="t"/>
              <a:pathLst>
                <a:path extrusionOk="0" h="29" w="22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rect b="b" l="l" r="r" t="t"/>
              <a:pathLst>
                <a:path extrusionOk="0" h="26" w="22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rect b="b" l="l" r="r" t="t"/>
              <a:pathLst>
                <a:path extrusionOk="0" h="120" w="36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rect b="b" l="l" r="r" t="t"/>
              <a:pathLst>
                <a:path extrusionOk="0" h="61" w="29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rect b="b" l="l" r="r" t="t"/>
              <a:pathLst>
                <a:path extrusionOk="0" h="33" w="15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rect b="b" l="l" r="r" t="t"/>
              <a:pathLst>
                <a:path extrusionOk="0" h="309" w="29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rect b="b" l="l" r="r" t="t"/>
              <a:pathLst>
                <a:path extrusionOk="0" h="2" w="57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rect b="b" l="l" r="r" t="t"/>
              <a:pathLst>
                <a:path extrusionOk="0" h="160" w="404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rect b="b" l="l" r="r" t="t"/>
              <a:pathLst>
                <a:path extrusionOk="0" h="96" w="12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rect b="b" l="l" r="r" t="t"/>
              <a:pathLst>
                <a:path extrusionOk="0" h="103" w="25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rect b="b" l="l" r="r" t="t"/>
              <a:pathLst>
                <a:path extrusionOk="0" h="740" w="46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rect b="b" l="l" r="r" t="t"/>
              <a:pathLst>
                <a:path extrusionOk="0" h="200" w="256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rect b="b" l="l" r="r" t="t"/>
              <a:pathLst>
                <a:path extrusionOk="0" h="169" w="242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rect b="b" l="l" r="r" t="t"/>
              <a:pathLst>
                <a:path extrusionOk="0" h="411" w="61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rect b="b" l="l" r="r" t="t"/>
              <a:pathLst>
                <a:path extrusionOk="0" h="502" w="446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rect b="b" l="l" r="r" t="t"/>
              <a:pathLst>
                <a:path extrusionOk="0" h="330" w="309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rect b="b" l="l" r="r" t="t"/>
              <a:pathLst>
                <a:path extrusionOk="0" h="78" w="19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rect b="b" l="l" r="r" t="t"/>
              <a:pathLst>
                <a:path extrusionOk="0" h="127" w="57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rect b="b" l="l" r="r" t="t"/>
              <a:pathLst>
                <a:path extrusionOk="0" h="120" w="92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rect b="b" l="l" r="r" t="t"/>
              <a:pathLst>
                <a:path extrusionOk="0" h="68" w="57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rect b="b" l="l" r="r" t="t"/>
              <a:pathLst>
                <a:path extrusionOk="0" h="5" w="4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rect b="b" l="l" r="r" t="t"/>
              <a:pathLst>
                <a:path extrusionOk="0" h="12" w="5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rect b="b" l="l" r="r" t="t"/>
              <a:pathLst>
                <a:path extrusionOk="0" h="12" w="4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rect b="b" l="l" r="r" t="t"/>
              <a:pathLst>
                <a:path extrusionOk="0" h="8" w="1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rect b="b" l="l" r="r" t="t"/>
              <a:pathLst>
                <a:path extrusionOk="0" h="36" w="11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rect b="b" l="l" r="r" t="t"/>
              <a:pathLst>
                <a:path extrusionOk="0" h="106" w="204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rect b="b" l="l" r="r" t="t"/>
              <a:pathLst>
                <a:path extrusionOk="0" h="19" w="19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rect b="b" l="l" r="r" t="t"/>
              <a:pathLst>
                <a:path extrusionOk="0" h="22" w="29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rect b="b" l="l" r="r" t="t"/>
              <a:pathLst>
                <a:path extrusionOk="0" h="25" w="15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rect b="b" l="l" r="r" t="t"/>
              <a:pathLst>
                <a:path extrusionOk="0" h="33" w="32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rect b="b" l="l" r="r" t="t"/>
              <a:pathLst>
                <a:path extrusionOk="0" h="88" w="12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rect b="b" l="l" r="r" t="t"/>
              <a:pathLst>
                <a:path extrusionOk="0" h="26" w="232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rect b="b" l="l" r="r" t="t"/>
              <a:pathLst>
                <a:path extrusionOk="0" h="565" w="251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rect b="b" l="l" r="r" t="t"/>
              <a:pathLst>
                <a:path extrusionOk="0" h="530" w="334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rect b="b" l="l" r="r" t="t"/>
              <a:pathLst>
                <a:path extrusionOk="0" h="46" w="47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rect b="b" l="l" r="r" t="t"/>
              <a:pathLst>
                <a:path extrusionOk="0" h="25" w="19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rect b="b" l="l" r="r" t="t"/>
              <a:pathLst>
                <a:path extrusionOk="0" h="260" w="61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rect b="b" l="l" r="r" t="t"/>
              <a:pathLst>
                <a:path extrusionOk="0" h="33" w="178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rect b="b" l="l" r="r" t="t"/>
              <a:pathLst>
                <a:path extrusionOk="0" h="64" w="89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rect b="b" l="l" r="r" t="t"/>
              <a:pathLst>
                <a:path extrusionOk="0" h="330" w="264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rect b="b" l="l" r="r" t="t"/>
              <a:pathLst>
                <a:path extrusionOk="0" h="4" w="81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rect b="b" l="l" r="r" t="t"/>
              <a:pathLst>
                <a:path extrusionOk="0" h="193" w="138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rect b="b" l="l" r="r" t="t"/>
              <a:pathLst>
                <a:path extrusionOk="0" h="33" w="12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rect b="b" l="l" r="r" t="t"/>
              <a:pathLst>
                <a:path extrusionOk="0" h="71" w="113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rect b="b" l="l" r="r" t="t"/>
              <a:pathLst>
                <a:path extrusionOk="0" h="85" w="38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rect b="b" l="l" r="r" t="t"/>
              <a:pathLst>
                <a:path extrusionOk="0" h="82" w="271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rect b="b" l="l" r="r" t="t"/>
              <a:pathLst>
                <a:path extrusionOk="0" h="110" w="20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rect b="b" l="l" r="r" t="t"/>
              <a:pathLst>
                <a:path extrusionOk="0" h="634" w="274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rect b="b" l="l" r="r" t="t"/>
              <a:pathLst>
                <a:path extrusionOk="0" h="99" w="127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rect b="b" l="l" r="r" t="t"/>
              <a:pathLst>
                <a:path extrusionOk="0" h="298" w="35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rect b="b" l="l" r="r" t="t"/>
              <a:pathLst>
                <a:path extrusionOk="0" h="22" w="5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rect b="b" l="l" r="r" t="t"/>
              <a:pathLst>
                <a:path extrusionOk="0" h="29" w="8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rect b="b" l="l" r="r" t="t"/>
              <a:pathLst>
                <a:path extrusionOk="0" h="25" w="18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rect b="b" l="l" r="r" t="t"/>
              <a:pathLst>
                <a:path extrusionOk="0" h="1" w="32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rect b="b" l="l" r="r" t="t"/>
              <a:pathLst>
                <a:path extrusionOk="0" h="99" w="113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rect b="b" l="l" r="r" t="t"/>
              <a:pathLst>
                <a:path extrusionOk="0" h="61" w="208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rect b="b" l="l" r="r" t="t"/>
              <a:pathLst>
                <a:path extrusionOk="0" h="61" w="327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rect b="b" l="l" r="r" t="t"/>
              <a:pathLst>
                <a:path extrusionOk="0" h="96" w="372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rect b="b" l="l" r="r" t="t"/>
              <a:pathLst>
                <a:path extrusionOk="0" h="47" w="302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rect b="b" l="l" r="r" t="t"/>
              <a:pathLst>
                <a:path extrusionOk="0" h="32" w="141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rect b="b" l="l" r="r" t="t"/>
              <a:pathLst>
                <a:path extrusionOk="0" h="85" w="33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rect b="b" l="l" r="r" t="t"/>
              <a:pathLst>
                <a:path extrusionOk="0" h="8" w="47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rect b="b" l="l" r="r" t="t"/>
              <a:pathLst>
                <a:path extrusionOk="0" h="89" w="194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rect b="b" l="l" r="r" t="t"/>
              <a:pathLst>
                <a:path extrusionOk="0" h="120" w="78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rect b="b" l="l" r="r" t="t"/>
              <a:pathLst>
                <a:path extrusionOk="0" h="988" w="715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rect b="b" l="l" r="r" t="t"/>
              <a:pathLst>
                <a:path extrusionOk="0" h="89" w="67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rect b="b" l="l" r="r" t="t"/>
              <a:pathLst>
                <a:path extrusionOk="0" h="190" w="103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rect b="b" l="l" r="r" t="t"/>
              <a:pathLst>
                <a:path extrusionOk="0" h="74" w="176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rect b="b" l="l" r="r" t="t"/>
              <a:pathLst>
                <a:path extrusionOk="0" h="239" w="281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rect b="b" l="l" r="r" t="t"/>
              <a:pathLst>
                <a:path extrusionOk="0" h="151" w="89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rect b="b" l="l" r="r" t="t"/>
              <a:pathLst>
                <a:path extrusionOk="0" h="33" w="22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rect b="b" l="l" r="r" t="t"/>
              <a:pathLst>
                <a:path extrusionOk="0" h="12" w="88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rect b="b" l="l" r="r" t="t"/>
              <a:pathLst>
                <a:path extrusionOk="0" h="180" w="337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rect b="b" l="l" r="r" t="t"/>
              <a:pathLst>
                <a:path extrusionOk="0" h="47" w="82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rect b="b" l="l" r="r" t="t"/>
              <a:pathLst>
                <a:path extrusionOk="0" h="36" w="292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rect b="b" l="l" r="r" t="t"/>
              <a:pathLst>
                <a:path extrusionOk="0" h="39" w="148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rect b="b" l="l" r="r" t="t"/>
              <a:pathLst>
                <a:path extrusionOk="0" h="215" w="5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rect b="b" l="l" r="r" t="t"/>
              <a:pathLst>
                <a:path extrusionOk="0" h="218" w="165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rect b="b" l="l" r="r" t="t"/>
              <a:pathLst>
                <a:path extrusionOk="0" h="123" w="333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rect b="b" l="l" r="r" t="t"/>
              <a:pathLst>
                <a:path extrusionOk="0" h="43" w="88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rect b="b" l="l" r="r" t="t"/>
              <a:pathLst>
                <a:path extrusionOk="0" h="61" w="15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rect b="b" l="l" r="r" t="t"/>
              <a:pathLst>
                <a:path extrusionOk="0" h="25" w="92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rect b="b" l="l" r="r" t="t"/>
              <a:pathLst>
                <a:path extrusionOk="0" h="8" w="15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rect b="b" l="l" r="r" t="t"/>
              <a:pathLst>
                <a:path extrusionOk="0" h="58" w="246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rect b="b" l="l" r="r" t="t"/>
              <a:pathLst>
                <a:path extrusionOk="0" h="57" w="89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rect b="b" l="l" r="r" t="t"/>
              <a:pathLst>
                <a:path extrusionOk="0" h="8" w="54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rect b="b" l="l" r="r" t="t"/>
              <a:pathLst>
                <a:path extrusionOk="0" h="9" w="9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rect b="b" l="l" r="r" t="t"/>
              <a:pathLst>
                <a:path extrusionOk="0" h="10226" w="9891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rect b="b" l="l" r="r" t="t"/>
              <a:pathLst>
                <a:path extrusionOk="0" h="33" w="5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rect b="b" l="l" r="r" t="t"/>
              <a:pathLst>
                <a:path extrusionOk="0" h="18" w="36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rect b="b" l="l" r="r" t="t"/>
              <a:pathLst>
                <a:path extrusionOk="0" h="5" w="14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rect b="b" l="l" r="r" t="t"/>
              <a:pathLst>
                <a:path extrusionOk="0" h="25" w="43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rect b="b" l="l" r="r" t="t"/>
              <a:pathLst>
                <a:path extrusionOk="0" h="61" w="414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rect b="b" l="l" r="r" t="t"/>
              <a:pathLst>
                <a:path extrusionOk="0" h="29" w="19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rect b="b" l="l" r="r" t="t"/>
              <a:pathLst>
                <a:path extrusionOk="0" h="15" w="5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rect b="b" l="l" r="r" t="t"/>
              <a:pathLst>
                <a:path extrusionOk="0" h="124" w="85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rect b="b" l="l" r="r" t="t"/>
              <a:pathLst>
                <a:path extrusionOk="0" h="222" w="29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rect b="b" l="l" r="r" t="t"/>
              <a:pathLst>
                <a:path extrusionOk="0" h="134" w="127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rect b="b" l="l" r="r" t="t"/>
              <a:pathLst>
                <a:path extrusionOk="0" h="40" w="36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rect b="b" l="l" r="r" t="t"/>
              <a:pathLst>
                <a:path extrusionOk="0" h="15" w="15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rect b="b" l="l" r="r" t="t"/>
              <a:pathLst>
                <a:path extrusionOk="0" h="12" w="26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rect b="b" l="l" r="r" t="t"/>
              <a:pathLst>
                <a:path extrusionOk="0" h="43" w="89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rect b="b" l="l" r="r" t="t"/>
              <a:pathLst>
                <a:path extrusionOk="0" h="5" w="33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rect b="b" l="l" r="r" t="t"/>
              <a:pathLst>
                <a:path extrusionOk="0" h="4" w="32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rect b="b" l="l" r="r" t="t"/>
              <a:pathLst>
                <a:path extrusionOk="0" h="26" w="1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rect b="b" l="l" r="r" t="t"/>
              <a:pathLst>
                <a:path extrusionOk="0" h="19" w="26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rect b="b" l="l" r="r" t="t"/>
              <a:pathLst>
                <a:path extrusionOk="0" h="25" w="4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rect b="b" l="l" r="r" t="t"/>
              <a:pathLst>
                <a:path extrusionOk="0" h="28" w="28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rect b="b" l="l" r="r" t="t"/>
              <a:pathLst>
                <a:path extrusionOk="0" h="222" w="1149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rect b="b" l="l" r="r" t="t"/>
              <a:pathLst>
                <a:path extrusionOk="0" h="22" w="11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rect b="b" l="l" r="r" t="t"/>
              <a:pathLst>
                <a:path extrusionOk="0" h="36" w="57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rect b="b" l="l" r="r" t="t"/>
              <a:pathLst>
                <a:path extrusionOk="0" h="22" w="4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rect b="b" l="l" r="r" t="t"/>
              <a:pathLst>
                <a:path extrusionOk="0" h="4" w="11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rect b="b" l="l" r="r" t="t"/>
              <a:pathLst>
                <a:path extrusionOk="0" h="22" w="8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rect b="b" l="l" r="r" t="t"/>
              <a:pathLst>
                <a:path extrusionOk="0" h="8" w="15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rect b="b" l="l" r="r" t="t"/>
              <a:pathLst>
                <a:path extrusionOk="0" h="22" w="8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rect b="b" l="l" r="r" t="t"/>
              <a:pathLst>
                <a:path extrusionOk="0" h="22" w="29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rect b="b" l="l" r="r" t="t"/>
              <a:pathLst>
                <a:path extrusionOk="0" h="22" w="1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rect b="b" l="l" r="r" t="t"/>
              <a:pathLst>
                <a:path extrusionOk="0" h="1" w="7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rect b="b" l="l" r="r" t="t"/>
              <a:pathLst>
                <a:path extrusionOk="0" h="18" w="1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rect b="b" l="l" r="r" t="t"/>
              <a:pathLst>
                <a:path extrusionOk="0" h="4" w="8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rect b="b" l="l" r="r" t="t"/>
              <a:pathLst>
                <a:path extrusionOk="0" h="19" w="22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rect b="b" l="l" r="r" t="t"/>
              <a:pathLst>
                <a:path extrusionOk="0" h="25" w="25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rect b="b" l="l" r="r" t="t"/>
              <a:pathLst>
                <a:path extrusionOk="0" h="29" w="29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rect b="b" l="l" r="r" t="t"/>
              <a:pathLst>
                <a:path extrusionOk="0" h="18" w="22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rect b="b" l="l" r="r" t="t"/>
              <a:pathLst>
                <a:path extrusionOk="0" h="19" w="25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rect b="b" l="l" r="r" t="t"/>
              <a:pathLst>
                <a:path extrusionOk="0" h="25" w="29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rect b="b" l="l" r="r" t="t"/>
              <a:pathLst>
                <a:path extrusionOk="0" h="71" w="221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rect b="b" l="l" r="r" t="t"/>
              <a:pathLst>
                <a:path extrusionOk="0" h="22" w="25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rect b="b" l="l" r="r" t="t"/>
              <a:pathLst>
                <a:path extrusionOk="0" h="22" w="26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rect b="b" l="l" r="r" t="t"/>
              <a:pathLst>
                <a:path extrusionOk="0" h="26" w="25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rect b="b" l="l" r="r" t="t"/>
              <a:pathLst>
                <a:path extrusionOk="0" h="26" w="29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rect b="b" l="l" r="r" t="t"/>
              <a:pathLst>
                <a:path extrusionOk="0" h="5" w="4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rect b="b" l="l" r="r" t="t"/>
              <a:pathLst>
                <a:path extrusionOk="0" h="78" w="11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rect b="b" l="l" r="r" t="t"/>
              <a:pathLst>
                <a:path extrusionOk="0" h="294" w="75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rect b="b" l="l" r="r" t="t"/>
              <a:pathLst>
                <a:path extrusionOk="0" h="11" w="1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rect b="b" l="l" r="r" t="t"/>
              <a:pathLst>
                <a:path extrusionOk="0" h="18" w="1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rect b="b" l="l" r="r" t="t"/>
              <a:pathLst>
                <a:path extrusionOk="0" h="977" w="677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rect b="b" l="l" r="r" t="t"/>
              <a:pathLst>
                <a:path extrusionOk="0" h="15" w="8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rect b="b" l="l" r="r" t="t"/>
              <a:pathLst>
                <a:path extrusionOk="0" h="25" w="26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rect b="b" l="l" r="r" t="t"/>
              <a:pathLst>
                <a:path extrusionOk="0" h="8" w="32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rect b="b" l="l" r="r" t="t"/>
              <a:pathLst>
                <a:path extrusionOk="0" h="19" w="151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rect b="b" l="l" r="r" t="t"/>
              <a:pathLst>
                <a:path extrusionOk="0" h="340" w="26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rect b="b" l="l" r="r" t="t"/>
              <a:pathLst>
                <a:path extrusionOk="0" h="9194" w="5655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rect b="b" l="l" r="r" t="t"/>
              <a:pathLst>
                <a:path extrusionOk="0" h="33" w="36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rect b="b" l="l" r="r" t="t"/>
              <a:pathLst>
                <a:path extrusionOk="0" h="71" w="78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rect b="b" l="l" r="r" t="t"/>
              <a:pathLst>
                <a:path extrusionOk="0" h="25" w="1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rect b="b" l="l" r="r" t="t"/>
              <a:pathLst>
                <a:path extrusionOk="0" h="305" w="33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rect b="b" l="l" r="r" t="t"/>
              <a:pathLst>
                <a:path extrusionOk="0" h="110" w="15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rect b="b" l="l" r="r" t="t"/>
              <a:pathLst>
                <a:path extrusionOk="0" h="61" w="1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rect b="b" l="l" r="r" t="t"/>
              <a:pathLst>
                <a:path extrusionOk="0" h="47" w="4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rect b="b" l="l" r="r" t="t"/>
              <a:pathLst>
                <a:path extrusionOk="0" h="11" w="4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rect b="b" l="l" r="r" t="t"/>
              <a:pathLst>
                <a:path extrusionOk="0" h="113" w="12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rect b="b" l="l" r="r" t="t"/>
              <a:pathLst>
                <a:path extrusionOk="0" h="109" w="15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rect b="b" l="l" r="r" t="t"/>
              <a:pathLst>
                <a:path extrusionOk="0" h="5" w="19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rect b="b" l="l" r="r" t="t"/>
              <a:pathLst>
                <a:path extrusionOk="0" h="501" w="138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rect b="b" l="l" r="r" t="t"/>
              <a:pathLst>
                <a:path extrusionOk="0" h="18" w="53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rect b="b" l="l" r="r" t="t"/>
              <a:pathLst>
                <a:path extrusionOk="0" h="5875" w="5784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rect b="b" l="l" r="r" t="t"/>
              <a:pathLst>
                <a:path extrusionOk="0" h="4" w="19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rect b="b" l="l" r="r" t="t"/>
              <a:pathLst>
                <a:path extrusionOk="0" h="8" w="19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rect b="b" l="l" r="r" t="t"/>
              <a:pathLst>
                <a:path extrusionOk="0" h="5" w="18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rect b="b" l="l" r="r" t="t"/>
              <a:pathLst>
                <a:path extrusionOk="0" h="18" w="19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rect b="b" l="l" r="r" t="t"/>
              <a:pathLst>
                <a:path extrusionOk="0" h="337" w="89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rect b="b" l="l" r="r" t="t"/>
              <a:pathLst>
                <a:path extrusionOk="0" h="43" w="124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rect b="b" l="l" r="r" t="t"/>
              <a:pathLst>
                <a:path extrusionOk="0" h="1030" w="1941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rect b="b" l="l" r="r" t="t"/>
              <a:pathLst>
                <a:path extrusionOk="0" h="22" w="278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rect b="b" l="l" r="r" t="t"/>
              <a:pathLst>
                <a:path extrusionOk="0" h="5" w="8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rect b="b" l="l" r="r" t="t"/>
              <a:pathLst>
                <a:path extrusionOk="0" h="15" w="1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rect b="b" l="l" r="r" t="t"/>
              <a:pathLst>
                <a:path extrusionOk="0" h="19" w="29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rect b="b" l="l" r="r" t="t"/>
              <a:pathLst>
                <a:path extrusionOk="0" h="4" w="43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rect b="b" l="l" r="r" t="t"/>
              <a:pathLst>
                <a:path extrusionOk="0" h="23" w="239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rect b="b" l="l" r="r" t="t"/>
              <a:pathLst>
                <a:path extrusionOk="0" h="8" w="19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rect b="b" l="l" r="r" t="t"/>
              <a:pathLst>
                <a:path extrusionOk="0" h="8" w="22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rect b="b" l="l" r="r" t="t"/>
              <a:pathLst>
                <a:path extrusionOk="0" h="15" w="33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rect b="b" l="l" r="r" t="t"/>
              <a:pathLst>
                <a:path extrusionOk="0" h="8" w="5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rect b="b" l="l" r="r" t="t"/>
              <a:pathLst>
                <a:path extrusionOk="0" h="19" w="39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rect b="b" l="l" r="r" t="t"/>
              <a:pathLst>
                <a:path extrusionOk="0" h="5" w="5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rect b="b" l="l" r="r" t="t"/>
              <a:pathLst>
                <a:path extrusionOk="0" h="12" w="29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rect b="b" l="l" r="r" t="t"/>
              <a:pathLst>
                <a:path extrusionOk="0" h="47" w="124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rect b="b" l="l" r="r" t="t"/>
              <a:pathLst>
                <a:path extrusionOk="0" h="11" w="25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rect b="b" l="l" r="r" t="t"/>
              <a:pathLst>
                <a:path extrusionOk="0" h="78" w="281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rect b="b" l="l" r="r" t="t"/>
              <a:pathLst>
                <a:path extrusionOk="0" h="5" w="36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rect b="b" l="l" r="r" t="t"/>
              <a:pathLst>
                <a:path extrusionOk="0" h="4" w="29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rect b="b" l="l" r="r" t="t"/>
              <a:pathLst>
                <a:path extrusionOk="0" h="19" w="36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rect b="b" l="l" r="r" t="t"/>
              <a:pathLst>
                <a:path extrusionOk="0" h="8" w="11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rect b="b" l="l" r="r" t="t"/>
              <a:pathLst>
                <a:path extrusionOk="0" h="8" w="8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rect b="b" l="l" r="r" t="t"/>
              <a:pathLst>
                <a:path extrusionOk="0" h="12" w="22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rect b="b" l="l" r="r" t="t"/>
              <a:pathLst>
                <a:path extrusionOk="0" h="3953" w="1576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rect b="b" l="l" r="r" t="t"/>
              <a:pathLst>
                <a:path extrusionOk="0" h="253" w="117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rect b="b" l="l" r="r" t="t"/>
              <a:pathLst>
                <a:path extrusionOk="0" h="435" w="113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rect b="b" l="l" r="r" t="t"/>
              <a:pathLst>
                <a:path extrusionOk="0" h="11" w="5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rect b="b" l="l" r="r" t="t"/>
              <a:pathLst>
                <a:path extrusionOk="0" h="26" w="8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rect b="b" l="l" r="r" t="t"/>
              <a:pathLst>
                <a:path extrusionOk="0" h="103" w="33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rect b="b" l="l" r="r" t="t"/>
              <a:pathLst>
                <a:path extrusionOk="0" h="4" w="1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rect b="b" l="l" r="r" t="t"/>
              <a:pathLst>
                <a:path extrusionOk="0" h="12" w="4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rect b="b" l="l" r="r" t="t"/>
              <a:pathLst>
                <a:path extrusionOk="0" h="8" w="53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rect b="b" l="l" r="r" t="t"/>
              <a:pathLst>
                <a:path extrusionOk="0" h="22" w="22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rect b="b" l="l" r="r" t="t"/>
              <a:pathLst>
                <a:path extrusionOk="0" h="19" w="26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rect b="b" l="l" r="r" t="t"/>
              <a:pathLst>
                <a:path extrusionOk="0" h="15" w="47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rect b="b" l="l" r="r" t="t"/>
              <a:pathLst>
                <a:path extrusionOk="0" h="1" w="15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rect b="b" l="l" r="r" t="t"/>
              <a:pathLst>
                <a:path extrusionOk="0" h="29" w="36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rect b="b" l="l" r="r" t="t"/>
              <a:pathLst>
                <a:path extrusionOk="0" h="12" w="4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rect b="b" l="l" r="r" t="t"/>
              <a:pathLst>
                <a:path extrusionOk="0" h="25" w="22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rect b="b" l="l" r="r" t="t"/>
              <a:pathLst>
                <a:path extrusionOk="0" h="40" w="39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rect b="b" l="l" r="r" t="t"/>
              <a:pathLst>
                <a:path extrusionOk="0" h="33" w="32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rect b="b" l="l" r="r" t="t"/>
              <a:pathLst>
                <a:path extrusionOk="0" h="67" w="11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rect b="b" l="l" r="r" t="t"/>
              <a:pathLst>
                <a:path extrusionOk="0" h="22" w="22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rect b="b" l="l" r="r" t="t"/>
              <a:pathLst>
                <a:path extrusionOk="0" h="519" w="344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rect b="b" l="l" r="r" t="t"/>
              <a:pathLst>
                <a:path extrusionOk="0" h="32" w="36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rect b="b" l="l" r="r" t="t"/>
              <a:pathLst>
                <a:path extrusionOk="0" h="0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rect b="b" l="l" r="r" t="t"/>
              <a:pathLst>
                <a:path extrusionOk="0" h="1" w="33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rect b="b" l="l" r="r" t="t"/>
              <a:pathLst>
                <a:path extrusionOk="0" h="2634" w="4041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rect b="b" l="l" r="r" t="t"/>
              <a:pathLst>
                <a:path extrusionOk="0" h="1" w="22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rect b="b" l="l" r="r" t="t"/>
              <a:pathLst>
                <a:path extrusionOk="0" h="1" w="36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rect b="b" l="l" r="r" t="t"/>
              <a:pathLst>
                <a:path extrusionOk="0" h="1" w="15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rect b="b" l="l" r="r" t="t"/>
              <a:pathLst>
                <a:path extrusionOk="0" h="47" w="47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rect b="b" l="l" r="r" t="t"/>
              <a:pathLst>
                <a:path extrusionOk="0" h="15" w="18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rect b="b" l="l" r="r" t="t"/>
              <a:pathLst>
                <a:path extrusionOk="0" h="26" w="1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rect b="b" l="l" r="r" t="t"/>
              <a:pathLst>
                <a:path extrusionOk="0" h="12" w="1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rect b="b" l="l" r="r" t="t"/>
              <a:pathLst>
                <a:path extrusionOk="0" h="26" w="4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rect b="b" l="l" r="r" t="t"/>
              <a:pathLst>
                <a:path extrusionOk="0" h="11" w="11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rect b="b" l="l" r="r" t="t"/>
              <a:pathLst>
                <a:path extrusionOk="0" h="18" w="5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rect b="b" l="l" r="r" t="t"/>
              <a:pathLst>
                <a:path extrusionOk="0" h="22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rect b="b" l="l" r="r" t="t"/>
              <a:pathLst>
                <a:path extrusionOk="0" h="21" w="4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rect b="b" l="l" r="r" t="t"/>
              <a:pathLst>
                <a:path extrusionOk="0" h="4" w="4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rect b="b" l="l" r="r" t="t"/>
              <a:pathLst>
                <a:path extrusionOk="0" h="14" w="8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rect b="b" l="l" r="r" t="t"/>
              <a:pathLst>
                <a:path extrusionOk="0" h="12" w="4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rect b="b" l="l" r="r" t="t"/>
              <a:pathLst>
                <a:path extrusionOk="0" h="15" w="8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rect b="b" l="l" r="r" t="t"/>
              <a:pathLst>
                <a:path extrusionOk="0" h="15" w="11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rect b="b" l="l" r="r" t="t"/>
              <a:pathLst>
                <a:path extrusionOk="0" h="18" w="11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rect b="b" l="l" r="r" t="t"/>
              <a:pathLst>
                <a:path extrusionOk="0" h="19" w="12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rect b="b" l="l" r="r" t="t"/>
              <a:pathLst>
                <a:path extrusionOk="0" h="12" w="1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rect b="b" l="l" r="r" t="t"/>
              <a:pathLst>
                <a:path extrusionOk="0" h="155" w="106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rect b="b" l="l" r="r" t="t"/>
              <a:pathLst>
                <a:path extrusionOk="0" h="18" w="4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rect b="b" l="l" r="r" t="t"/>
              <a:pathLst>
                <a:path extrusionOk="0" h="425" w="64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rect b="b" l="l" r="r" t="t"/>
              <a:pathLst>
                <a:path extrusionOk="0" h="148" w="99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rect b="b" l="l" r="r" t="t"/>
              <a:pathLst>
                <a:path extrusionOk="0" h="411" w="151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rect b="b" l="l" r="r" t="t"/>
              <a:pathLst>
                <a:path extrusionOk="0" h="302" w="379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rect b="b" l="l" r="r" t="t"/>
              <a:pathLst>
                <a:path extrusionOk="0" h="1416" w="1636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rect b="b" l="l" r="r" t="t"/>
              <a:pathLst>
                <a:path extrusionOk="0" h="8" w="4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rect b="b" l="l" r="r" t="t"/>
              <a:pathLst>
                <a:path extrusionOk="0" h="5" w="43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rect b="b" l="l" r="r" t="t"/>
              <a:pathLst>
                <a:path extrusionOk="0" h="1" w="43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rect b="b" l="l" r="r" t="t"/>
              <a:pathLst>
                <a:path extrusionOk="0" h="11" w="61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rect b="b" l="l" r="r" t="t"/>
              <a:pathLst>
                <a:path extrusionOk="0" h="18" w="71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rect b="b" l="l" r="r" t="t"/>
              <a:pathLst>
                <a:path extrusionOk="0" h="4" w="47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rect b="b" l="l" r="r" t="t"/>
              <a:pathLst>
                <a:path extrusionOk="0" h="8" w="11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rect b="b" l="l" r="r" t="t"/>
              <a:pathLst>
                <a:path extrusionOk="0" h="39" w="18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rect b="b" l="l" r="r" t="t"/>
              <a:pathLst>
                <a:path extrusionOk="0" h="19" w="11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rect b="b" l="l" r="r" t="t"/>
              <a:pathLst>
                <a:path extrusionOk="0" h="12" w="12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rect b="b" l="l" r="r" t="t"/>
              <a:pathLst>
                <a:path extrusionOk="0" h="32" w="15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rect b="b" l="l" r="r" t="t"/>
              <a:pathLst>
                <a:path extrusionOk="0" h="29" w="11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rect b="b" l="l" r="r" t="t"/>
              <a:pathLst>
                <a:path extrusionOk="0" h="22" w="11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rect b="b" l="l" r="r" t="t"/>
              <a:pathLst>
                <a:path extrusionOk="0" h="361" w="82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rect b="b" l="l" r="r" t="t"/>
              <a:pathLst>
                <a:path extrusionOk="0" h="8" w="25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rect b="b" l="l" r="r" t="t"/>
              <a:pathLst>
                <a:path extrusionOk="0" h="8" w="36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rect b="b" l="l" r="r" t="t"/>
              <a:pathLst>
                <a:path extrusionOk="0" h="2042" w="2413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rect b="b" l="l" r="r" t="t"/>
              <a:pathLst>
                <a:path extrusionOk="0" h="334" w="48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rect b="b" l="l" r="r" t="t"/>
              <a:pathLst>
                <a:path extrusionOk="0" h="4" w="4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rect b="b" l="l" r="r" t="t"/>
              <a:pathLst>
                <a:path extrusionOk="0" h="8" w="5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rect b="b" l="l" r="r" t="t"/>
              <a:pathLst>
                <a:path extrusionOk="0" h="19" w="15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rect b="b" l="l" r="r" t="t"/>
              <a:pathLst>
                <a:path extrusionOk="0" h="57" w="26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rect b="b" l="l" r="r" t="t"/>
              <a:pathLst>
                <a:path extrusionOk="0" h="131" w="26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rect b="b" l="l" r="r" t="t"/>
              <a:pathLst>
                <a:path extrusionOk="0" h="12" w="11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rect b="b" l="l" r="r" t="t"/>
              <a:pathLst>
                <a:path extrusionOk="0" h="18" w="12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rect b="b" l="l" r="r" t="t"/>
              <a:pathLst>
                <a:path extrusionOk="0" h="19" w="11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rect b="b" l="l" r="r" t="t"/>
              <a:pathLst>
                <a:path extrusionOk="0" h="29" w="53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rect b="b" l="l" r="r" t="t"/>
              <a:pathLst>
                <a:path extrusionOk="0" h="43" w="74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rect b="b" l="l" r="r" t="t"/>
              <a:pathLst>
                <a:path extrusionOk="0" h="1" w="26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rect b="b" l="l" r="r" t="t"/>
              <a:pathLst>
                <a:path extrusionOk="0" h="12" w="15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rect b="b" l="l" r="r" t="t"/>
              <a:pathLst>
                <a:path extrusionOk="0" h="15" w="25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rect b="b" l="l" r="r" t="t"/>
              <a:pathLst>
                <a:path extrusionOk="0" h="26" w="4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rect b="b" l="l" r="r" t="t"/>
              <a:pathLst>
                <a:path extrusionOk="0" h="169" w="229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rect b="b" l="l" r="r" t="t"/>
              <a:pathLst>
                <a:path extrusionOk="0" h="15" w="18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rect b="b" l="l" r="r" t="t"/>
              <a:pathLst>
                <a:path extrusionOk="0" h="8" w="22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rect b="b" l="l" r="r" t="t"/>
              <a:pathLst>
                <a:path extrusionOk="0" h="8" w="22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rect b="b" l="l" r="r" t="t"/>
              <a:pathLst>
                <a:path extrusionOk="0" h="15" w="26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rect b="b" l="l" r="r" t="t"/>
              <a:pathLst>
                <a:path extrusionOk="0" h="11" w="22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rect b="b" l="l" r="r" t="t"/>
              <a:pathLst>
                <a:path extrusionOk="0" h="22" w="4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rect b="b" l="l" r="r" t="t"/>
              <a:pathLst>
                <a:path extrusionOk="0" h="11" w="29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rect b="b" l="l" r="r" t="t"/>
              <a:pathLst>
                <a:path extrusionOk="0" h="5" w="15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rect b="b" l="l" r="r" t="t"/>
              <a:pathLst>
                <a:path extrusionOk="0" h="19" w="18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rect b="b" l="l" r="r" t="t"/>
              <a:pathLst>
                <a:path extrusionOk="0" h="15" w="39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rect b="b" l="l" r="r" t="t"/>
              <a:pathLst>
                <a:path extrusionOk="0" h="18" w="25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rect b="b" l="l" r="r" t="t"/>
              <a:pathLst>
                <a:path extrusionOk="0" h="5" w="8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rect b="b" l="l" r="r" t="t"/>
              <a:pathLst>
                <a:path extrusionOk="0" h="369" w="183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rect b="b" l="l" r="r" t="t"/>
              <a:pathLst>
                <a:path extrusionOk="0" h="26" w="11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rect b="b" l="l" r="r" t="t"/>
              <a:pathLst>
                <a:path extrusionOk="0" h="36" w="19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rect b="b" l="l" r="r" t="t"/>
              <a:pathLst>
                <a:path extrusionOk="0" h="11" w="1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rect b="b" l="l" r="r" t="t"/>
              <a:pathLst>
                <a:path extrusionOk="0" h="19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rect b="b" l="l" r="r" t="t"/>
              <a:pathLst>
                <a:path extrusionOk="0" h="12" w="22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rect b="b" l="l" r="r" t="t"/>
              <a:pathLst>
                <a:path extrusionOk="0" h="22" w="4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rect b="b" l="l" r="r" t="t"/>
              <a:pathLst>
                <a:path extrusionOk="0" h="57" w="32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rect b="b" l="l" r="r" t="t"/>
              <a:pathLst>
                <a:path extrusionOk="0" h="5430" w="6418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rect b="b" l="l" r="r" t="t"/>
              <a:pathLst>
                <a:path extrusionOk="0" h="298" w="82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rect b="b" l="l" r="r" t="t"/>
              <a:pathLst>
                <a:path extrusionOk="0" h="8" w="32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rect b="b" l="l" r="r" t="t"/>
              <a:pathLst>
                <a:path extrusionOk="0" h="19" w="29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rect b="b" l="l" r="r" t="t"/>
              <a:pathLst>
                <a:path extrusionOk="0" h="4" w="8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rect b="b" l="l" r="r" t="t"/>
              <a:pathLst>
                <a:path extrusionOk="0" h="5" w="11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rect b="b" l="l" r="r" t="t"/>
              <a:pathLst>
                <a:path extrusionOk="0" h="1" w="8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rect b="b" l="l" r="r" t="t"/>
              <a:pathLst>
                <a:path extrusionOk="0" h="67" w="106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rect b="b" l="l" r="r" t="t"/>
              <a:pathLst>
                <a:path extrusionOk="0" h="11" w="4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rect b="b" l="l" r="r" t="t"/>
              <a:pathLst>
                <a:path extrusionOk="0" h="29" w="15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rect b="b" l="l" r="r" t="t"/>
              <a:pathLst>
                <a:path extrusionOk="0" h="1" w="36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rect b="b" l="l" r="r" t="t"/>
              <a:pathLst>
                <a:path extrusionOk="0" h="29" w="75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rect b="b" l="l" r="r" t="t"/>
              <a:pathLst>
                <a:path extrusionOk="0" h="4" w="35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rect b="b" l="l" r="r" t="t"/>
              <a:pathLst>
                <a:path extrusionOk="0" h="40" w="36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rect b="b" l="l" r="r" t="t"/>
              <a:pathLst>
                <a:path extrusionOk="0" h="8" w="5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rect b="b" l="l" r="r" t="t"/>
              <a:pathLst>
                <a:path extrusionOk="0" h="15" w="5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rect b="b" l="l" r="r" t="t"/>
              <a:pathLst>
                <a:path extrusionOk="0" h="29" w="5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rect b="b" l="l" r="r" t="t"/>
              <a:pathLst>
                <a:path extrusionOk="0" h="36" w="33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rect b="b" l="l" r="r" t="t"/>
              <a:pathLst>
                <a:path extrusionOk="0" h="102" w="82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rect b="b" l="l" r="r" t="t"/>
              <a:pathLst>
                <a:path extrusionOk="0" h="348" w="109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rect b="b" l="l" r="r" t="t"/>
              <a:pathLst>
                <a:path extrusionOk="0" h="15" w="26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rect b="b" l="l" r="r" t="t"/>
              <a:pathLst>
                <a:path extrusionOk="0" h="18" w="15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rect b="b" l="l" r="r" t="t"/>
              <a:pathLst>
                <a:path extrusionOk="0" h="1" w="5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rect b="b" l="l" r="r" t="t"/>
              <a:pathLst>
                <a:path extrusionOk="0" h="18" w="29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rect b="b" l="l" r="r" t="t"/>
              <a:pathLst>
                <a:path extrusionOk="0" h="99" w="207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rect b="b" l="l" r="r" t="t"/>
              <a:pathLst>
                <a:path extrusionOk="0" h="1" w="12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rect b="b" l="l" r="r" t="t"/>
              <a:pathLst>
                <a:path extrusionOk="0" h="4" w="4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rect b="b" l="l" r="r" t="t"/>
              <a:pathLst>
                <a:path extrusionOk="0" h="1" w="18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rect b="b" l="l" r="r" t="t"/>
              <a:pathLst>
                <a:path extrusionOk="0" h="12" w="14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rect b="b" l="l" r="r" t="t"/>
              <a:pathLst>
                <a:path extrusionOk="0" h="8" w="11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rect b="b" l="l" r="r" t="t"/>
              <a:pathLst>
                <a:path extrusionOk="0" h="151" w="57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rect b="b" l="l" r="r" t="t"/>
              <a:pathLst>
                <a:path extrusionOk="0" h="15" w="11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rect b="b" l="l" r="r" t="t"/>
              <a:pathLst>
                <a:path extrusionOk="0" h="4" w="5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rect b="b" l="l" r="r" t="t"/>
              <a:pathLst>
                <a:path extrusionOk="0" h="302" w="421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rect b="b" l="l" r="r" t="t"/>
              <a:pathLst>
                <a:path extrusionOk="0" h="5" w="15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rect b="b" l="l" r="r" t="t"/>
              <a:pathLst>
                <a:path extrusionOk="0" h="61" w="103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rect b="b" l="l" r="r" t="t"/>
              <a:pathLst>
                <a:path extrusionOk="0" h="8000" w="8784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rect b="b" l="l" r="r" t="t"/>
              <a:pathLst>
                <a:path extrusionOk="0" h="26" w="306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rect b="b" l="l" r="r" t="t"/>
              <a:pathLst>
                <a:path extrusionOk="0" h="603" w="40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rect b="b" l="l" r="r" t="t"/>
              <a:pathLst>
                <a:path extrusionOk="0" h="60" w="53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rect b="b" l="l" r="r" t="t"/>
              <a:pathLst>
                <a:path extrusionOk="0" h="8" w="15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rect b="b" l="l" r="r" t="t"/>
              <a:pathLst>
                <a:path extrusionOk="0" h="5" w="5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rect b="b" l="l" r="r" t="t"/>
              <a:pathLst>
                <a:path extrusionOk="0" h="4" w="5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rect b="b" l="l" r="r" t="t"/>
              <a:pathLst>
                <a:path extrusionOk="0" h="12" w="18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rect b="b" l="l" r="r" t="t"/>
              <a:pathLst>
                <a:path extrusionOk="0" h="19" w="39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rect b="b" l="l" r="r" t="t"/>
              <a:pathLst>
                <a:path extrusionOk="0" h="19" w="32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rect b="b" l="l" r="r" t="t"/>
              <a:pathLst>
                <a:path extrusionOk="0" h="463" w="316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rect b="b" l="l" r="r" t="t"/>
              <a:pathLst>
                <a:path extrusionOk="0" h="25" w="39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rect b="b" l="l" r="r" t="t"/>
              <a:pathLst>
                <a:path extrusionOk="0" h="19" w="33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rect b="b" l="l" r="r" t="t"/>
              <a:pathLst>
                <a:path extrusionOk="0" h="204" w="256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rect b="b" l="l" r="r" t="t"/>
              <a:pathLst>
                <a:path extrusionOk="0" h="64" w="85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rect b="b" l="l" r="r" t="t"/>
              <a:pathLst>
                <a:path extrusionOk="0" h="25" w="53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rect b="b" l="l" r="r" t="t"/>
              <a:pathLst>
                <a:path extrusionOk="0" h="15" w="29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rect b="b" l="l" r="r" t="t"/>
              <a:pathLst>
                <a:path extrusionOk="0" h="61" w="89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rect b="b" l="l" r="r" t="t"/>
              <a:pathLst>
                <a:path extrusionOk="0" h="15" w="36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rect b="b" l="l" r="r" t="t"/>
              <a:pathLst>
                <a:path extrusionOk="0" h="67" w="78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rect b="b" l="l" r="r" t="t"/>
              <a:pathLst>
                <a:path extrusionOk="0" h="11" w="29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rect b="b" l="l" r="r" t="t"/>
              <a:pathLst>
                <a:path extrusionOk="0" h="29" w="1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rect b="b" l="l" r="r" t="t"/>
              <a:pathLst>
                <a:path extrusionOk="0" h="22" w="1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rect b="b" l="l" r="r" t="t"/>
              <a:pathLst>
                <a:path extrusionOk="0" h="19" w="5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rect b="b" l="l" r="r" t="t"/>
              <a:pathLst>
                <a:path extrusionOk="0" h="8" w="4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rect b="b" l="l" r="r" t="t"/>
              <a:pathLst>
                <a:path extrusionOk="0" h="4" w="1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rect b="b" l="l" r="r" t="t"/>
              <a:pathLst>
                <a:path extrusionOk="0" h="40" w="53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rect b="b" l="l" r="r" t="t"/>
              <a:pathLst>
                <a:path extrusionOk="0" h="15" w="19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rect b="b" l="l" r="r" t="t"/>
              <a:pathLst>
                <a:path extrusionOk="0" h="8" w="29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rect b="b" l="l" r="r" t="t"/>
              <a:pathLst>
                <a:path extrusionOk="0" h="57" w="253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rect b="b" l="l" r="r" t="t"/>
              <a:pathLst>
                <a:path extrusionOk="0" h="8" w="71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rect b="b" l="l" r="r" t="t"/>
              <a:pathLst>
                <a:path extrusionOk="0" h="1" w="19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rect b="b" l="l" r="r" t="t"/>
              <a:pathLst>
                <a:path extrusionOk="0" h="4" w="11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rect b="b" l="l" r="r" t="t"/>
              <a:pathLst>
                <a:path extrusionOk="0" h="4" w="8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rect b="b" l="l" r="r" t="t"/>
              <a:pathLst>
                <a:path extrusionOk="0" h="1" w="14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rect b="b" l="l" r="r" t="t"/>
              <a:pathLst>
                <a:path extrusionOk="0" h="11" w="15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rect b="b" l="l" r="r" t="t"/>
              <a:pathLst>
                <a:path extrusionOk="0" h="8" w="74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rect b="b" l="l" r="r" t="t"/>
              <a:pathLst>
                <a:path extrusionOk="0" h="1" w="19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rect b="b" l="l" r="r" t="t"/>
              <a:pathLst>
                <a:path extrusionOk="0" h="8" w="22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rect b="b" l="l" r="r" t="t"/>
              <a:pathLst>
                <a:path extrusionOk="0" h="4" w="22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rect b="b" l="l" r="r" t="t"/>
              <a:pathLst>
                <a:path extrusionOk="0" h="11" w="19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rect b="b" l="l" r="r" t="t"/>
              <a:pathLst>
                <a:path extrusionOk="0" h="8" w="68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rect b="b" l="l" r="r" t="t"/>
              <a:pathLst>
                <a:path extrusionOk="0" h="12" w="19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rect b="b" l="l" r="r" t="t"/>
              <a:pathLst>
                <a:path extrusionOk="0" h="11" w="88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rect b="b" l="l" r="r" t="t"/>
              <a:pathLst>
                <a:path extrusionOk="0" h="15" w="99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rect b="b" l="l" r="r" t="t"/>
              <a:pathLst>
                <a:path extrusionOk="0" h="15" w="88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rect b="b" l="l" r="r" t="t"/>
              <a:pathLst>
                <a:path extrusionOk="0" h="1" w="11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rect b="b" l="l" r="r" t="t"/>
              <a:pathLst>
                <a:path extrusionOk="0" h="472" w="1397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rect b="b" l="l" r="r" t="t"/>
              <a:pathLst>
                <a:path extrusionOk="0" h="4567" w="5428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rect b="b" l="l" r="r" t="t"/>
              <a:pathLst>
                <a:path extrusionOk="0" h="6211" w="6156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rect b="b" l="l" r="r" t="t"/>
              <a:pathLst>
                <a:path extrusionOk="0" h="4489" w="5483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rect b="b" l="l" r="r" t="t"/>
              <a:pathLst>
                <a:path extrusionOk="0" h="1433" w="5381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rect b="b" l="l" r="r" t="t"/>
              <a:pathLst>
                <a:path extrusionOk="0" h="168" w="197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rect b="b" l="l" r="r" t="t"/>
              <a:pathLst>
                <a:path extrusionOk="0" h="283" w="2154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rect b="b" l="l" r="r" t="t"/>
              <a:pathLst>
                <a:path extrusionOk="0" h="270" w="165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rect b="b" l="l" r="r" t="t"/>
              <a:pathLst>
                <a:path extrusionOk="0" h="3939" w="3446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rect b="b" l="l" r="r" t="t"/>
              <a:pathLst>
                <a:path extrusionOk="0" h="298" w="564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rect b="b" l="l" r="r" t="t"/>
              <a:pathLst>
                <a:path extrusionOk="0" h="15" w="68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rect b="b" l="l" r="r" t="t"/>
              <a:pathLst>
                <a:path extrusionOk="0" h="385" w="285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rect b="b" l="l" r="r" t="t"/>
              <a:pathLst>
                <a:path extrusionOk="0" h="633" w="817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rect b="b" l="l" r="r" t="t"/>
              <a:pathLst>
                <a:path extrusionOk="0" h="478" w="1496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rect b="b" l="l" r="r" t="t"/>
              <a:pathLst>
                <a:path extrusionOk="0" h="347" w="849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rect b="b" l="l" r="r" t="t"/>
              <a:pathLst>
                <a:path extrusionOk="0" h="1202" w="789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rect b="b" l="l" r="r" t="t"/>
              <a:pathLst>
                <a:path extrusionOk="0" h="4" w="12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rect b="b" l="l" r="r" t="t"/>
              <a:pathLst>
                <a:path extrusionOk="0" h="1" w="11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rect b="b" l="l" r="r" t="t"/>
              <a:pathLst>
                <a:path extrusionOk="0" h="5" w="8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rect b="b" l="l" r="r" t="t"/>
              <a:pathLst>
                <a:path extrusionOk="0" h="18" w="8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rect b="b" l="l" r="r" t="t"/>
              <a:pathLst>
                <a:path extrusionOk="0" h="15" w="8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rect b="b" l="l" r="r" t="t"/>
              <a:pathLst>
                <a:path extrusionOk="0" h="25" w="8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rect b="b" l="l" r="r" t="t"/>
              <a:pathLst>
                <a:path extrusionOk="0" h="18" w="8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rect b="b" l="l" r="r" t="t"/>
              <a:pathLst>
                <a:path extrusionOk="0" h="4" w="8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rect b="b" l="l" r="r" t="t"/>
              <a:pathLst>
                <a:path extrusionOk="0" h="1" w="4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rect b="b" l="l" r="r" t="t"/>
              <a:pathLst>
                <a:path extrusionOk="0" h="8" w="8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rect b="b" l="l" r="r" t="t"/>
              <a:pathLst>
                <a:path extrusionOk="0" h="8" w="8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rect b="b" l="l" r="r" t="t"/>
              <a:pathLst>
                <a:path extrusionOk="0" h="155" w="236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rect b="b" l="l" r="r" t="t"/>
              <a:pathLst>
                <a:path extrusionOk="0" h="39" w="327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rect b="b" l="l" r="r" t="t"/>
              <a:pathLst>
                <a:path extrusionOk="0" h="130" w="625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rect b="b" l="l" r="r" t="t"/>
              <a:pathLst>
                <a:path extrusionOk="0" h="1" w="8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rect b="b" l="l" r="r" t="t"/>
              <a:pathLst>
                <a:path extrusionOk="0" h="1" w="8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rect b="b" l="l" r="r" t="t"/>
              <a:pathLst>
                <a:path extrusionOk="0" h="1" w="5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rect b="b" l="l" r="r" t="t"/>
              <a:pathLst>
                <a:path extrusionOk="0" h="15" w="29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rect b="b" l="l" r="r" t="t"/>
              <a:pathLst>
                <a:path extrusionOk="0" h="424" w="1097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rect b="b" l="l" r="r" t="t"/>
              <a:pathLst>
                <a:path extrusionOk="0" h="1" w="4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rect b="b" l="l" r="r" t="t"/>
              <a:pathLst>
                <a:path extrusionOk="0" h="39" w="39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rect b="b" l="l" r="r" t="t"/>
              <a:pathLst>
                <a:path extrusionOk="0" h="43" w="39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rect b="b" l="l" r="r" t="t"/>
              <a:pathLst>
                <a:path extrusionOk="0" h="1313" w="821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rect b="b" l="l" r="r" t="t"/>
              <a:pathLst>
                <a:path extrusionOk="0" h="815" w="1412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rect b="b" l="l" r="r" t="t"/>
              <a:pathLst>
                <a:path extrusionOk="0" h="5886" w="6106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rect b="b" l="l" r="r" t="t"/>
              <a:pathLst>
                <a:path extrusionOk="0" h="183" w="99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rect b="b" l="l" r="r" t="t"/>
              <a:pathLst>
                <a:path extrusionOk="0" h="11" w="68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rect b="b" l="l" r="r" t="t"/>
              <a:pathLst>
                <a:path extrusionOk="0" h="1" w="22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rect b="b" l="l" r="r" t="t"/>
              <a:pathLst>
                <a:path extrusionOk="0" h="15" w="204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rect b="b" l="l" r="r" t="t"/>
              <a:pathLst>
                <a:path extrusionOk="0" h="1" w="29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rect b="b" l="l" r="r" t="t"/>
              <a:pathLst>
                <a:path extrusionOk="0" h="1" w="22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rect b="b" l="l" r="r" t="t"/>
              <a:pathLst>
                <a:path extrusionOk="0" h="53" w="57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rect b="b" l="l" r="r" t="t"/>
              <a:pathLst>
                <a:path extrusionOk="0" h="1" w="18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rect b="b" l="l" r="r" t="t"/>
              <a:pathLst>
                <a:path extrusionOk="0" h="1" w="15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rect b="b" l="l" r="r" t="t"/>
              <a:pathLst>
                <a:path extrusionOk="0" h="33" w="5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rect b="b" l="l" r="r" t="t"/>
              <a:pathLst>
                <a:path extrusionOk="0" h="32" w="264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rect b="b" l="l" r="r" t="t"/>
              <a:pathLst>
                <a:path extrusionOk="0" h="26" w="12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rect b="b" l="l" r="r" t="t"/>
              <a:pathLst>
                <a:path extrusionOk="0" h="29" w="4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rect b="b" l="l" r="r" t="t"/>
              <a:pathLst>
                <a:path extrusionOk="0" h="33" w="4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rect b="b" l="l" r="r" t="t"/>
              <a:pathLst>
                <a:path extrusionOk="0" h="36" w="1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rect b="b" l="l" r="r" t="t"/>
              <a:pathLst>
                <a:path extrusionOk="0" h="36" w="1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rect b="b" l="l" r="r" t="t"/>
              <a:pathLst>
                <a:path extrusionOk="0" h="19" w="1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rect b="b" l="l" r="r" t="t"/>
              <a:pathLst>
                <a:path extrusionOk="0" h="29" w="1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rect b="b" l="l" r="r" t="t"/>
              <a:pathLst>
                <a:path extrusionOk="0" h="32" w="5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rect b="b" l="l" r="r" t="t"/>
              <a:pathLst>
                <a:path extrusionOk="0" h="29" w="5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rect b="b" l="l" r="r" t="t"/>
              <a:pathLst>
                <a:path extrusionOk="0" h="673" w="488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rect b="b" l="l" r="r" t="t"/>
              <a:pathLst>
                <a:path extrusionOk="0" h="5" w="1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rect b="b" l="l" r="r" t="t"/>
              <a:pathLst>
                <a:path extrusionOk="0" h="50" w="29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rect b="b" l="l" r="r" t="t"/>
              <a:pathLst>
                <a:path extrusionOk="0" h="15" w="1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rect b="b" l="l" r="r" t="t"/>
              <a:pathLst>
                <a:path extrusionOk="0" h="15" w="4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rect b="b" l="l" r="r" t="t"/>
              <a:pathLst>
                <a:path extrusionOk="0" h="11" w="8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rect b="b" l="l" r="r" t="t"/>
              <a:pathLst>
                <a:path extrusionOk="0" h="309" w="19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rect b="b" l="l" r="r" t="t"/>
              <a:pathLst>
                <a:path extrusionOk="0" h="2581" w="2049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rect b="b" l="l" r="r" t="t"/>
              <a:pathLst>
                <a:path extrusionOk="0" h="11" w="8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rect b="b" l="l" r="r" t="t"/>
              <a:pathLst>
                <a:path extrusionOk="0" h="8" w="18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rect b="b" l="l" r="r" t="t"/>
              <a:pathLst>
                <a:path extrusionOk="0" h="11" w="15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rect b="b" l="l" r="r" t="t"/>
              <a:pathLst>
                <a:path extrusionOk="0" h="32" w="4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rect b="b" l="l" r="r" t="t"/>
              <a:pathLst>
                <a:path extrusionOk="0" h="145" w="15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rect b="b" l="l" r="r" t="t"/>
              <a:pathLst>
                <a:path extrusionOk="0" h="89" w="19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rect b="b" l="l" r="r" t="t"/>
              <a:pathLst>
                <a:path extrusionOk="0" h="8" w="1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rect b="b" l="l" r="r" t="t"/>
              <a:pathLst>
                <a:path extrusionOk="0" h="8" w="15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rect b="b" l="l" r="r" t="t"/>
              <a:pathLst>
                <a:path extrusionOk="0" h="29" w="8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rect b="b" l="l" r="r" t="t"/>
              <a:pathLst>
                <a:path extrusionOk="0" h="8" w="12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rect b="b" l="l" r="r" t="t"/>
              <a:pathLst>
                <a:path extrusionOk="0" h="15" w="12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rect b="b" l="l" r="r" t="t"/>
              <a:pathLst>
                <a:path extrusionOk="0" h="32" w="8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rect b="b" l="l" r="r" t="t"/>
              <a:pathLst>
                <a:path extrusionOk="0" h="18" w="8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rect b="b" l="l" r="r" t="t"/>
              <a:pathLst>
                <a:path extrusionOk="0" h="22" w="8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rect b="b" l="l" r="r" t="t"/>
              <a:pathLst>
                <a:path extrusionOk="0" h="109" w="12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rect b="b" l="l" r="r" t="t"/>
              <a:pathLst>
                <a:path extrusionOk="0" h="22" w="5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rect b="b" l="l" r="r" t="t"/>
              <a:pathLst>
                <a:path extrusionOk="0" h="5" w="12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rect b="b" l="l" r="r" t="t"/>
              <a:pathLst>
                <a:path extrusionOk="0" h="26" w="5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rect b="b" l="l" r="r" t="t"/>
              <a:pathLst>
                <a:path extrusionOk="0" h="11" w="22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rect b="b" l="l" r="r" t="t"/>
              <a:pathLst>
                <a:path extrusionOk="0" h="15" w="22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rect b="b" l="l" r="r" t="t"/>
              <a:pathLst>
                <a:path extrusionOk="0" h="4" w="15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rect b="b" l="l" r="r" t="t"/>
              <a:pathLst>
                <a:path extrusionOk="0" h="1" w="12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rect b="b" l="l" r="r" t="t"/>
              <a:pathLst>
                <a:path extrusionOk="0" h="4" w="18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rect b="b" l="l" r="r" t="t"/>
              <a:pathLst>
                <a:path extrusionOk="0" h="159" w="498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rect b="b" l="l" r="r" t="t"/>
              <a:pathLst>
                <a:path extrusionOk="0" h="5" w="15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rect b="b" l="l" r="r" t="t"/>
              <a:pathLst>
                <a:path extrusionOk="0" h="8" w="5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rect b="b" l="l" r="r" t="t"/>
              <a:pathLst>
                <a:path extrusionOk="0" h="207" w="43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rect b="b" l="l" r="r" t="t"/>
              <a:pathLst>
                <a:path extrusionOk="0" h="8" w="8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rect b="b" l="l" r="r" t="t"/>
              <a:pathLst>
                <a:path extrusionOk="0" h="8" w="4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rect b="b" l="l" r="r" t="t"/>
              <a:pathLst>
                <a:path extrusionOk="0" h="5" w="1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rect b="b" l="l" r="r" t="t"/>
              <a:pathLst>
                <a:path extrusionOk="0" h="50" w="36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rect b="b" l="l" r="r" t="t"/>
              <a:pathLst>
                <a:path extrusionOk="0" h="134" w="4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rect b="b" l="l" r="r" t="t"/>
              <a:pathLst>
                <a:path extrusionOk="0" h="99" w="8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rect b="b" l="l" r="r" t="t"/>
              <a:pathLst>
                <a:path extrusionOk="0" h="12" w="8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rect b="b" l="l" r="r" t="t"/>
              <a:pathLst>
                <a:path extrusionOk="0" h="36" w="18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rect b="b" l="l" r="r" t="t"/>
              <a:pathLst>
                <a:path extrusionOk="0" h="8" w="4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rect b="b" l="l" r="r" t="t"/>
              <a:pathLst>
                <a:path extrusionOk="0" h="8" w="43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rect b="b" l="l" r="r" t="t"/>
              <a:pathLst>
                <a:path extrusionOk="0" h="8" w="36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rect b="b" l="l" r="r" t="t"/>
              <a:pathLst>
                <a:path extrusionOk="0" h="11" w="46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rect b="b" l="l" r="r" t="t"/>
              <a:pathLst>
                <a:path extrusionOk="0" h="8" w="36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rect b="b" l="l" r="r" t="t"/>
              <a:pathLst>
                <a:path extrusionOk="0" h="12" w="5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rect b="b" l="l" r="r" t="t"/>
              <a:pathLst>
                <a:path extrusionOk="0" h="8" w="5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rect b="b" l="l" r="r" t="t"/>
              <a:pathLst>
                <a:path extrusionOk="0" h="8" w="43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rect b="b" l="l" r="r" t="t"/>
              <a:pathLst>
                <a:path extrusionOk="0" h="25" w="22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rect b="b" l="l" r="r" t="t"/>
              <a:pathLst>
                <a:path extrusionOk="0" h="29" w="26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rect b="b" l="l" r="r" t="t"/>
              <a:pathLst>
                <a:path extrusionOk="0" h="22" w="19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rect b="b" l="l" r="r" t="t"/>
              <a:pathLst>
                <a:path extrusionOk="0" h="26" w="22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rect b="b" l="l" r="r" t="t"/>
              <a:pathLst>
                <a:path extrusionOk="0" h="29" w="22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rect b="b" l="l" r="r" t="t"/>
              <a:pathLst>
                <a:path extrusionOk="0" h="15" w="15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rect b="b" l="l" r="r" t="t"/>
                <a:pathLst>
                  <a:path extrusionOk="0" fill="none" h="1" w="14227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rect b="b" l="l" r="r" t="t"/>
                  <a:pathLst>
                    <a:path extrusionOk="0" h="1661" w="1948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rect b="b" l="l" r="r" t="t"/>
                  <a:pathLst>
                    <a:path extrusionOk="0" fill="none" h="7174" w="11045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rect b="b" l="l" r="r" t="t"/>
                  <a:pathLst>
                    <a:path extrusionOk="0" fill="none" h="1719" w="6291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rect b="b" l="l" r="r" t="t"/>
                  <a:pathLst>
                    <a:path extrusionOk="0" h="4127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rect b="b" l="l" r="r" t="t"/>
                  <a:pathLst>
                    <a:path extrusionOk="0" h="3534" w="4114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rect b="b" l="l" r="r" t="t"/>
                  <a:pathLst>
                    <a:path extrusionOk="0" h="1067" w="1259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rect b="b" l="l" r="r" t="t"/>
                  <a:pathLst>
                    <a:path extrusionOk="0" h="3535" w="4126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rect b="b" l="l" r="r" t="t"/>
                  <a:pathLst>
                    <a:path extrusionOk="0" h="1065" w="1078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rect b="b" l="l" r="r" t="t"/>
                  <a:pathLst>
                    <a:path extrusionOk="0" fill="none" h="22102" w="18436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rect b="b" l="l" r="r" t="t"/>
                  <a:pathLst>
                    <a:path extrusionOk="0" fill="none" h="17239" w="17082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rect b="b" l="l" r="r" t="t"/>
                  <a:pathLst>
                    <a:path extrusionOk="0" fill="none" h="10380" w="12606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rect b="b" l="l" r="r" t="t"/>
                  <a:pathLst>
                    <a:path extrusionOk="0" fill="none" h="6594" w="13186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rect b="b" l="l" r="r" t="t"/>
                  <a:pathLst>
                    <a:path extrusionOk="0" fill="none" h="6376" w="13476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rect b="b" l="l" r="r" t="t"/>
                  <a:pathLst>
                    <a:path extrusionOk="0" fill="none" h="835" w="12291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rect b="b" l="l" r="r" t="t"/>
                  <a:pathLst>
                    <a:path extrusionOk="0" h="4102" w="4235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rect b="b" l="l" r="r" t="t"/>
                  <a:pathLst>
                    <a:path extrusionOk="0" h="1661" w="1971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rect b="b" l="l" r="r" t="t"/>
                  <a:pathLst>
                    <a:path extrusionOk="0" h="4103" w="4259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rect b="b" l="l" r="r" t="t"/>
                  <a:pathLst>
                    <a:path extrusionOk="0" h="1659" w="1959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rect b="b" l="l" r="r" t="t"/>
                  <a:pathLst>
                    <a:path extrusionOk="0" h="4114" w="421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rect b="b" l="l" r="r" t="t"/>
                  <a:pathLst>
                    <a:path extrusionOk="0" h="1660" w="197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rect b="b" l="l" r="r" t="t"/>
                  <a:pathLst>
                    <a:path extrusionOk="0" fill="none" h="7259" w="7574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rect b="b" l="l" r="r" t="t"/>
                  <a:pathLst>
                    <a:path extrusionOk="0" fill="none" h="6787" w="1997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rect b="b" l="l" r="r" t="t"/>
                  <a:pathLst>
                    <a:path extrusionOk="0" fill="none" h="1791" w="7223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rect b="b" l="l" r="r" t="t"/>
                  <a:pathLst>
                    <a:path extrusionOk="0" h="3426" w="4005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rect b="b" l="l" r="r" t="t"/>
                  <a:pathLst>
                    <a:path extrusionOk="0" fill="none" h="14021" w="19513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rect b="b" l="l" r="r" t="t"/>
                  <a:pathLst>
                    <a:path extrusionOk="0" fill="none" h="2614" w="2819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rect b="b" l="l" r="r" t="t"/>
                  <a:pathLst>
                    <a:path extrusionOk="0" fill="none" h="1695" w="5384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rect b="b" l="l" r="r" t="t"/>
                  <a:pathLst>
                    <a:path extrusionOk="0" fill="none" h="9122" w="1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rect b="b" l="l" r="r" t="t"/>
                  <a:pathLst>
                    <a:path extrusionOk="0" h="3418" w="3993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rect b="b" l="l" r="r" t="t"/>
                  <a:pathLst>
                    <a:path extrusionOk="0" h="964" w="1134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rect b="b" l="l" r="r" t="t"/>
                  <a:pathLst>
                    <a:path extrusionOk="0" h="965" w="1134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rect b="b" l="l" r="r" t="t"/>
                <a:pathLst>
                  <a:path extrusionOk="0" fill="none" h="1319" w="6352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rect b="b" l="l" r="r" t="t"/>
                  <a:pathLst>
                    <a:path extrusionOk="0" fill="none" h="20432" w="44166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rect b="b" l="l" r="r" t="t"/>
                  <a:pathLst>
                    <a:path extrusionOk="0" fill="none" h="8916" w="9279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rect b="b" l="l" r="r" t="t"/>
                  <a:pathLst>
                    <a:path extrusionOk="0" fill="none" h="2493" w="10114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rect b="b" l="l" r="r" t="t"/>
                  <a:pathLst>
                    <a:path extrusionOk="0" fill="none" h="5360" w="13792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rect b="b" l="l" r="r" t="t"/>
                  <a:pathLst>
                    <a:path extrusionOk="0" fill="none" h="10549" w="219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rect b="b" l="l" r="r" t="t"/>
                  <a:pathLst>
                    <a:path extrusionOk="0" fill="none" h="8081" w="328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rect b="b" l="l" r="r" t="t"/>
                  <a:pathLst>
                    <a:path extrusionOk="0" h="3424" w="3993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rect b="b" l="l" r="r" t="t"/>
                  <a:pathLst>
                    <a:path extrusionOk="0" fill="none" h="39666" w="34247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rect b="b" l="l" r="r" t="t"/>
                  <a:pathLst>
                    <a:path extrusionOk="0" fill="none" h="8856" w="7949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rect b="b" l="l" r="r" t="t"/>
                  <a:pathLst>
                    <a:path extrusionOk="0" fill="none" h="12545" w="3315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rect b="b" l="l" r="r" t="t"/>
                  <a:pathLst>
                    <a:path extrusionOk="0" fill="none" h="14057" w="7634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rect b="b" l="l" r="r" t="t"/>
                  <a:pathLst>
                    <a:path extrusionOk="0" fill="none" h="2553" w="10464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rect b="b" l="l" r="r" t="t"/>
                  <a:pathLst>
                    <a:path extrusionOk="0" fill="none" h="11505" w="3799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rect b="b" l="l" r="r" t="t"/>
                  <a:pathLst>
                    <a:path extrusionOk="0" fill="none" h="5227" w="9606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rect b="b" l="l" r="r" t="t"/>
                  <a:pathLst>
                    <a:path extrusionOk="0" fill="none" h="3437" w="5771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rect b="b" l="l" r="r" t="t"/>
                  <a:pathLst>
                    <a:path extrusionOk="0" fill="none" h="9667" w="4937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rect b="b" l="l" r="r" t="t"/>
                  <a:pathLst>
                    <a:path extrusionOk="0" fill="none" h="15509" w="4464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rect b="b" l="l" r="r" t="t"/>
                  <a:pathLst>
                    <a:path extrusionOk="0" fill="none" h="7319" w="1292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rect b="b" l="l" r="r" t="t"/>
                  <a:pathLst>
                    <a:path extrusionOk="0" fill="none" h="10138" w="8445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rect b="b" l="l" r="r" t="t"/>
                  <a:pathLst>
                    <a:path extrusionOk="0" fill="none" h="15690" w="5324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rect b="b" l="l" r="r" t="t"/>
                  <a:pathLst>
                    <a:path extrusionOk="0" fill="none" h="5759" w="13441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rect b="b" l="l" r="r" t="t"/>
                  <a:pathLst>
                    <a:path extrusionOk="0" fill="none" h="11420" w="5904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rect b="b" l="l" r="r" t="t"/>
                  <a:pathLst>
                    <a:path extrusionOk="0" fill="none" h="10803" w="7428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rect b="b" l="l" r="r" t="t"/>
                  <a:pathLst>
                    <a:path extrusionOk="0" fill="none" h="4671" w="11009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rect b="b" l="l" r="r" t="t"/>
                  <a:pathLst>
                    <a:path extrusionOk="0" h="3425" w="3993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rect b="b" l="l" r="r" t="t"/>
                  <a:pathLst>
                    <a:path extrusionOk="0" h="976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rect b="b" l="l" r="r" t="t"/>
                <a:pathLst>
                  <a:path extrusionOk="0" fill="none" h="1" w="1">
                    <a:moveTo>
                      <a:pt x="0" y="0"/>
                    </a:moveTo>
                    <a:close/>
                  </a:path>
                </a:pathLst>
              </a:custGeom>
              <a:noFill/>
              <a:ln cap="flat" cmpd="sng" w="1825">
                <a:solidFill>
                  <a:srgbClr val="A5B7C5"/>
                </a:solidFill>
                <a:prstDash val="solid"/>
                <a:miter lim="1209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rect b="b" l="l" r="r" t="t"/>
                  <a:pathLst>
                    <a:path extrusionOk="0" fill="none" h="630" w="7501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rect b="b" l="l" r="r" t="t"/>
                  <a:pathLst>
                    <a:path extrusionOk="0" fill="none" h="9836" w="8409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rect b="b" l="l" r="r" t="t"/>
                    <a:pathLst>
                      <a:path extrusionOk="0" fill="none" h="2831" w="8807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rect b="b" l="l" r="r" t="t"/>
                    <a:pathLst>
                      <a:path extrusionOk="0" fill="none" h="1803" w="8892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cap="flat" cmpd="sng" w="1825">
                    <a:solidFill>
                      <a:srgbClr val="A5B7C5"/>
                    </a:solidFill>
                    <a:prstDash val="solid"/>
                    <a:miter lim="12096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rect b="b" l="l" r="r" t="t"/>
                      <a:pathLst>
                        <a:path extrusionOk="0" fill="none" h="13066" w="3038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rect b="b" l="l" r="r" t="t"/>
                      <a:pathLst>
                        <a:path extrusionOk="0" fill="none" h="10077" w="13234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rect b="b" l="l" r="r" t="t"/>
                      <a:pathLst>
                        <a:path extrusionOk="0" fill="none" h="10090" w="5832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rect b="b" l="l" r="r" t="t"/>
                      <a:pathLst>
                        <a:path extrusionOk="0" fill="none" h="3135" w="10719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rect b="b" l="l" r="r" t="t"/>
                      <a:pathLst>
                        <a:path extrusionOk="0" fill="none" h="6956" w="2505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rect b="b" l="l" r="r" t="t"/>
                      <a:pathLst>
                        <a:path extrusionOk="0" fill="none" h="1307" w="9521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rect b="b" l="l" r="r" t="t"/>
                      <a:pathLst>
                        <a:path extrusionOk="0" fill="none" h="8081" w="12593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rect b="b" l="l" r="r" t="t"/>
                      <a:pathLst>
                        <a:path extrusionOk="0" fill="none" h="6473" w="11118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cap="flat" cmpd="sng" w="1825">
                      <a:solidFill>
                        <a:srgbClr val="A5B7C5"/>
                      </a:solidFill>
                      <a:prstDash val="solid"/>
                      <a:miter lim="12096"/>
                      <a:headEnd len="sm" w="sm" type="none"/>
                      <a:tailEnd len="sm" w="sm" type="none"/>
                    </a:ln>
                  </p:spPr>
                  <p:txBody>
                    <a:bodyPr anchorCtr="0" anchor="ctr" bIns="91425" lIns="91425" spcFirstLastPara="1" rIns="91425" wrap="square" tIns="91425"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rect b="b" l="l" r="r" t="t"/>
                        <a:pathLst>
                          <a:path extrusionOk="0" fill="none" h="2674" w="6739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rect b="b" l="l" r="r" t="t"/>
                        <a:pathLst>
                          <a:path extrusionOk="0" fill="none" h="8033" w="5554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rect b="b" l="l" r="r" t="t"/>
                        <a:pathLst>
                          <a:path extrusionOk="0" fill="none" h="9049" w="14263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rect b="b" l="l" r="r" t="t"/>
                        <a:pathLst>
                          <a:path extrusionOk="0" fill="none" h="10162" w="9848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rect b="b" l="l" r="r" t="t"/>
                        <a:pathLst>
                          <a:path extrusionOk="0" fill="none" h="6714" w="259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rect b="b" l="l" r="r" t="t"/>
                        <a:pathLst>
                          <a:path extrusionOk="0" fill="none" h="12388" w="5831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rect b="b" l="l" r="r" t="t"/>
                        <a:pathLst>
                          <a:path extrusionOk="0" fill="none" h="4755" w="5711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rect b="b" l="l" r="r" t="t"/>
                        <a:pathLst>
                          <a:path extrusionOk="0" fill="none" h="2384" w="9945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rect b="b" l="l" r="r" t="t"/>
                        <a:pathLst>
                          <a:path extrusionOk="0" fill="none" h="2457" w="14723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rect b="b" l="l" r="r" t="t"/>
                        <a:pathLst>
                          <a:path extrusionOk="0" fill="none" h="6509" w="513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rect b="b" l="l" r="r" t="t"/>
                        <a:pathLst>
                          <a:path extrusionOk="0" fill="none" h="6993" w="3219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rect b="b" l="l" r="r" t="t"/>
                        <a:pathLst>
                          <a:path extrusionOk="0" fill="none" h="884" w="9194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rect b="b" l="l" r="r" t="t"/>
                        <a:pathLst>
                          <a:path extrusionOk="0" fill="none" h="7525" w="3328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rect b="b" l="l" r="r" t="t"/>
                        <a:pathLst>
                          <a:path extrusionOk="0" fill="none" h="12763" w="3339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cap="flat" cmpd="sng" w="1825">
                        <a:solidFill>
                          <a:srgbClr val="A5B7C5"/>
                        </a:solidFill>
                        <a:prstDash val="solid"/>
                        <a:miter lim="12096"/>
                        <a:headEnd len="sm" w="sm" type="none"/>
                        <a:tailEnd len="sm" w="sm" type="none"/>
                      </a:ln>
                    </p:spPr>
                    <p:txBody>
                      <a:bodyPr anchorCtr="0" anchor="ctr" bIns="91425" lIns="91425" spcFirstLastPara="1" rIns="91425" wrap="square" tIns="91425">
                        <a:noAutofit/>
                      </a:bodyPr>
                      <a:lstStyle/>
                      <a:p>
                        <a:pPr indent="0" lvl="0" marL="0" rtl="0" algn="l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rect b="b" l="l" r="r" t="t"/>
                          <a:pathLst>
                            <a:path extrusionOk="0" fill="none" h="13549" w="9461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rect b="b" l="l" r="r" t="t"/>
                          <a:pathLst>
                            <a:path extrusionOk="0" fill="none" h="7465" w="13476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rect b="b" l="l" r="r" t="t"/>
                          <a:pathLst>
                            <a:path extrusionOk="0" fill="none" h="6969" w="15231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rect b="b" l="l" r="r" t="t"/>
                          <a:pathLst>
                            <a:path extrusionOk="0" fill="none" h="9134" w="3425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rect b="b" l="l" r="r" t="t"/>
                          <a:pathLst>
                            <a:path extrusionOk="0" fill="none" h="10320" w="340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rect b="b" l="l" r="r" t="t"/>
                          <a:pathLst>
                            <a:path extrusionOk="0" fill="none" h="66195" w="88235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rect b="b" l="l" r="r" t="t"/>
                          <a:pathLst>
                            <a:path extrusionOk="0" fill="none" h="40223" w="69242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rect b="b" l="l" r="r" t="t"/>
                          <a:pathLst>
                            <a:path extrusionOk="0" fill="none" h="34054" w="1586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rect b="b" l="l" r="r" t="t"/>
                          <a:pathLst>
                            <a:path extrusionOk="0" fill="none" h="10017" w="12666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rect b="b" l="l" r="r" t="t"/>
                          <a:pathLst>
                            <a:path extrusionOk="0" fill="none" h="823" w="1990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rect b="b" l="l" r="r" t="t"/>
                          <a:pathLst>
                            <a:path extrusionOk="0" fill="none" h="19816" w="9267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rect b="b" l="l" r="r" t="t"/>
                          <a:pathLst>
                            <a:path extrusionOk="0" fill="none" h="14964" w="16054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rect b="b" l="l" r="r" t="t"/>
                          <a:pathLst>
                            <a:path extrusionOk="0" fill="none" h="32384" w="7828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rect b="b" l="l" r="r" t="t"/>
                          <a:pathLst>
                            <a:path extrusionOk="0" fill="none" h="1344" w="17989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rect b="b" l="l" r="r" t="t"/>
                          <a:pathLst>
                            <a:path extrusionOk="0" fill="none" h="17384" w="230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rect b="b" l="l" r="r" t="t"/>
                          <a:pathLst>
                            <a:path extrusionOk="0" fill="none" h="12570" w="13017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rect b="b" l="l" r="r" t="t"/>
                          <a:pathLst>
                            <a:path extrusionOk="0" fill="none" h="12872" w="2034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rect b="b" l="l" r="r" t="t"/>
                          <a:pathLst>
                            <a:path extrusionOk="0" fill="none" h="17106" w="11807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rect b="b" l="l" r="r" t="t"/>
                          <a:pathLst>
                            <a:path extrusionOk="0" fill="none" h="7247" w="1915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rect b="b" l="l" r="r" t="t"/>
                          <a:pathLst>
                            <a:path extrusionOk="0" fill="none" h="509" w="7549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rect b="b" l="l" r="r" t="t"/>
                          <a:pathLst>
                            <a:path extrusionOk="0" fill="none" h="17360" w="9969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rect b="b" l="l" r="r" t="t"/>
                          <a:pathLst>
                            <a:path extrusionOk="0" fill="none" h="15557" w="5179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rect b="b" l="l" r="r" t="t"/>
                          <a:pathLst>
                            <a:path extrusionOk="0" fill="none" h="2481" w="14166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rect b="b" l="l" r="r" t="t"/>
                          <a:pathLst>
                            <a:path extrusionOk="0" fill="none" h="5421" w="1009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rect b="b" l="l" r="r" t="t"/>
                            <a:pathLst>
                              <a:path extrusionOk="0" fill="none" h="485" w="4828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cap="flat" cmpd="sng" w="1825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len="sm" w="sm" type="none"/>
                            <a:tailEnd len="sm" w="sm" type="none"/>
                          </a:ln>
                        </p:spPr>
                        <p:txBody>
                          <a:bodyPr anchorCtr="0" anchor="ctr" bIns="91425" lIns="91425" spcFirstLastPara="1" rIns="91425" wrap="square" tIns="91425">
                            <a:noAutofit/>
                          </a:bodyPr>
                          <a:lstStyle/>
                          <a:p>
                            <a:pPr indent="0" lvl="0" marL="0" rtl="0" algn="l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r>
                              <a:t/>
                            </a: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rect b="b" l="l" r="r" t="t"/>
                              <a:pathLst>
                                <a:path extrusionOk="0" fill="none" h="15497" w="18727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14384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rect b="b" l="l" r="r" t="t"/>
                              <a:pathLst>
                                <a:path extrusionOk="0" fill="none" h="5771" w="5082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rect b="b" l="l" r="r" t="t"/>
                              <a:pathLst>
                                <a:path extrusionOk="0" fill="none" h="3316" w="7707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rect b="b" l="l" r="r" t="t"/>
                              <a:pathLst>
                                <a:path extrusionOk="0" fill="none" h="15146" w="4102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rect b="b" l="l" r="r" t="t"/>
                              <a:pathLst>
                                <a:path extrusionOk="0" fill="none" h="9267" w="2904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rect b="b" l="l" r="r" t="t"/>
                              <a:pathLst>
                                <a:path extrusionOk="0" fill="none" h="3666" w="767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rect b="b" l="l" r="r" t="t"/>
                                <a:pathLst>
                                  <a:path extrusionOk="0" fill="none" h="11662" w="11819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rect b="b" l="l" r="r" t="t"/>
                                <a:pathLst>
                                  <a:path extrusionOk="0" fill="none" h="22610" w="4271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rect b="b" l="l" r="r" t="t"/>
                                <a:pathLst>
                                  <a:path extrusionOk="0" fill="none" h="26409" w="9025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rect b="b" l="l" r="r" t="t"/>
                                <a:pathLst>
                                  <a:path extrusionOk="0" fill="none" h="17711" w="5614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rect b="b" l="l" r="r" t="t"/>
                                <a:pathLst>
                                  <a:path extrusionOk="0" fill="none" h="21026" w="3219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rect b="b" l="l" r="r" t="t"/>
                                <a:pathLst>
                                  <a:path extrusionOk="0" fill="none" h="3207" w="13525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rect b="b" l="l" r="r" t="t"/>
                                <a:pathLst>
                                  <a:path extrusionOk="0" fill="none" h="10078" w="1561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rect b="b" l="l" r="r" t="t"/>
                                <a:pathLst>
                                  <a:path extrusionOk="0" fill="none" h="4392" w="12642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rect b="b" l="l" r="r" t="t"/>
                                <a:pathLst>
                                  <a:path extrusionOk="0" fill="none" h="15001" w="640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rect b="b" l="l" r="r" t="t"/>
                                <a:pathLst>
                                  <a:path extrusionOk="0" fill="none" h="11795" w="7126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rect b="b" l="l" r="r" t="t"/>
                                <a:pathLst>
                                  <a:path extrusionOk="0" fill="none" h="11348" w="4441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rect b="b" l="l" r="r" t="t"/>
                                <a:pathLst>
                                  <a:path extrusionOk="0" fill="none" h="9013" w="6327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rect b="b" l="l" r="r" t="t"/>
                                <a:pathLst>
                                  <a:path extrusionOk="0" fill="none" h="2577" w="10247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cap="flat" cmpd="sng" w="1825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len="sm" w="sm" type="none"/>
                                <a:tailEnd len="sm" w="sm" type="none"/>
                              </a:ln>
                            </p:spPr>
                            <p:txBody>
                              <a:bodyPr anchorCtr="0" anchor="ctr" bIns="91425" lIns="91425" spcFirstLastPara="1" rIns="91425" wrap="square" tIns="91425">
                                <a:noAutofit/>
                              </a:bodyPr>
                              <a:lstStyle/>
                              <a:p>
                                <a:pPr indent="0" lvl="0" marL="0" rtl="0" algn="l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r>
                                  <a:t/>
                                </a: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836" w="1182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70" w="13162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16283" w="8239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20952" w="485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6739" w="4779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594" w="9086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rect b="b" l="l" r="r" t="t"/>
                                  <a:pathLst>
                                    <a:path extrusionOk="0" fill="none" h="4186" w="8723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cap="flat" cmpd="sng" w="1825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len="sm" w="sm" type="none"/>
                                  <a:tailEnd len="sm" w="sm" type="none"/>
                                </a:ln>
                              </p:spPr>
                              <p:txBody>
                                <a:bodyPr anchorCtr="0" anchor="ctr" bIns="91425" lIns="91425" spcFirstLastPara="1" rIns="91425" wrap="square" tIns="91425">
                                  <a:noAutofit/>
                                </a:bodyPr>
                                <a:lstStyle/>
                                <a:p>
                                  <a:pPr indent="0" lvl="0" marL="0" rtl="0" algn="l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r>
                                    <a:t/>
                                  </a: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4081" w="732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803" w="1428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20977" w="3339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8594" w="9412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rect b="b" l="l" r="r" t="t"/>
                                    <a:pathLst>
                                      <a:path extrusionOk="0" fill="none" h="16465" w="2844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cap="flat" cmpd="sng" w="1825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len="sm" w="sm" type="none"/>
                                    <a:tailEnd len="sm" w="sm" type="none"/>
                                  </a:ln>
                                </p:spPr>
                                <p:txBody>
                                  <a:bodyPr anchorCtr="0" anchor="ctr" bIns="91425" lIns="91425" spcFirstLastPara="1" rIns="91425" wrap="square" tIns="91425">
                                    <a:noAutofit/>
                                  </a:bodyPr>
                                  <a:lstStyle/>
                                  <a:p>
                                    <a:pPr indent="0" lvl="0" marL="0" rtl="0" algn="l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r>
                                      <a:t/>
                                    </a: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72703" w="53735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87013" w="153339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45630" w="24703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rect b="b" l="l" r="r" t="t"/>
                                      <a:pathLst>
                                        <a:path extrusionOk="0" fill="none" h="3182" w="3231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cap="flat" cmpd="sng" w="1825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len="sm" w="sm" type="none"/>
                                      <a:tailEnd len="sm" w="sm" type="none"/>
                                    </a:ln>
                                  </p:spPr>
                                  <p:txBody>
                                    <a:bodyPr anchorCtr="0" anchor="ctr" bIns="91425" lIns="91425" spcFirstLastPara="1" rIns="91425" wrap="square" tIns="91425">
                                      <a:noAutofit/>
                                    </a:bodyPr>
                                    <a:lstStyle/>
                                    <a:p>
                                      <a:pPr indent="0" lvl="0" marL="0" rtl="0" algn="l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r>
                                        <a:t/>
                                      </a: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rect b="b" l="l" r="r" t="t"/>
                              <a:pathLst>
                                <a:path extrusionOk="0" fill="none" h="5565" w="654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rect b="b" l="l" r="r" t="t"/>
                              <a:pathLst>
                                <a:path extrusionOk="0" fill="none" h="2565" w="6872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rect b="b" l="l" r="r" t="t"/>
                              <a:pathLst>
                                <a:path extrusionOk="0" fill="none" h="3969" w="3521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cap="flat" cmpd="sng" w="1825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len="sm" w="sm" type="none"/>
                              <a:tailEnd len="sm" w="sm" type="none"/>
                            </a:ln>
                          </p:spPr>
                          <p:txBody>
                            <a:bodyPr anchorCtr="0" anchor="ctr" bIns="91425" lIns="91425" spcFirstLastPara="1" rIns="91425" wrap="square" tIns="91425">
                              <a:noAutofit/>
                            </a:bodyPr>
                            <a:lstStyle/>
                            <a:p>
                              <a:pPr indent="0" lvl="0" marL="0" rtl="0" algn="l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r>
                                <a:t/>
                              </a: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rect b="b" l="l" r="r" t="t"/>
                          <a:pathLst>
                            <a:path extrusionOk="0" fill="none" h="21376" w="1857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cap="flat" cmpd="sng" w="1825">
                          <a:solidFill>
                            <a:srgbClr val="A5B7C5"/>
                          </a:solidFill>
                          <a:prstDash val="solid"/>
                          <a:miter lim="12096"/>
                          <a:headEnd len="sm" w="sm" type="none"/>
                          <a:tailEnd len="sm" w="sm" type="none"/>
                        </a:ln>
                      </p:spPr>
                      <p:txBody>
                        <a:bodyPr anchorCtr="0" anchor="ctr" bIns="91425" lIns="91425" spcFirstLastPara="1" rIns="91425" wrap="square" tIns="91425">
                          <a:noAutofit/>
                        </a:bodyPr>
                        <a:lstStyle/>
                        <a:p>
                          <a:pPr indent="0" lvl="0" marL="0" rtl="0" algn="l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rect b="b" l="l" r="r" t="t"/>
                  <a:pathLst>
                    <a:path extrusionOk="0" h="1659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rect b="b" l="l" r="r" t="t"/>
                  <a:pathLst>
                    <a:path extrusionOk="0" h="4114" w="4815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rect b="b" l="l" r="r" t="t"/>
                  <a:pathLst>
                    <a:path extrusionOk="0" h="4114" w="4812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rect b="b" l="l" r="r" t="t"/>
                  <a:pathLst>
                    <a:path extrusionOk="0" h="1666" w="1936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rect b="b" l="l" r="r" t="t"/>
                  <a:pathLst>
                    <a:path extrusionOk="0" h="1662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rect b="b" l="l" r="r" t="t"/>
                  <a:pathLst>
                    <a:path extrusionOk="0" h="1658" w="1949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rect b="b" l="l" r="r" t="t"/>
                  <a:pathLst>
                    <a:path extrusionOk="0" h="1654" w="1949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rect b="b" l="l" r="r" t="t"/>
                  <a:pathLst>
                    <a:path extrusionOk="0" h="1662" w="1936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rect b="b" l="l" r="r" t="t"/>
                  <a:pathLst>
                    <a:path extrusionOk="0" h="4117" w="4804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rect b="b" l="l" r="r" t="t"/>
                  <a:pathLst>
                    <a:path extrusionOk="0" h="1661" w="1937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rect b="b" l="l" r="r" t="t"/>
                  <a:pathLst>
                    <a:path extrusionOk="0" h="4114" w="4816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rect b="b" l="l" r="r" t="t"/>
                  <a:pathLst>
                    <a:path extrusionOk="0" h="1659" w="1937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rect b="b" l="l" r="r" t="t"/>
                  <a:pathLst>
                    <a:path extrusionOk="0" h="5877" w="686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rect b="b" l="l" r="r" t="t"/>
                  <a:pathLst>
                    <a:path extrusionOk="0" h="3413" w="3412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rect b="b" l="l" r="r" t="t"/>
                  <a:pathLst>
                    <a:path extrusionOk="0" h="4126" w="4815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rect b="b" l="l" r="r" t="t"/>
                  <a:pathLst>
                    <a:path extrusionOk="0" h="1661" w="1936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rect b="b" l="l" r="r" t="t"/>
                  <a:pathLst>
                    <a:path extrusionOk="0" h="5036" w="588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rect b="b" l="l" r="r" t="t"/>
                  <a:pathLst>
                    <a:path extrusionOk="0" h="2571" w="3013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rect b="b" l="l" r="r" t="t"/>
                  <a:pathLst>
                    <a:path extrusionOk="0" h="4123" w="4804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rect b="b" l="l" r="r" t="t"/>
                  <a:pathLst>
                    <a:path extrusionOk="0" h="4126" w="4816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rect b="b" l="l" r="r" t="t"/>
                  <a:pathLst>
                    <a:path extrusionOk="0" h="1654" w="1933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rect b="b" l="l" r="r" t="t"/>
                  <a:pathLst>
                    <a:path extrusionOk="0" h="5762" w="6715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rect b="b" l="l" r="r" t="t"/>
                  <a:pathLst>
                    <a:path extrusionOk="0" h="3295" w="3848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rect b="b" l="l" r="r" t="t"/>
                  <a:pathLst>
                    <a:path extrusionOk="0" h="4383" w="5118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rect b="b" l="l" r="r" t="t"/>
                  <a:pathLst>
                    <a:path extrusionOk="0" h="1931" w="2251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rect b="b" l="l" r="r" t="t"/>
                  <a:pathLst>
                    <a:path extrusionOk="0" h="4167" w="4864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rect b="b" l="l" r="r" t="t"/>
                  <a:pathLst>
                    <a:path extrusionOk="0" h="1702" w="1985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rect b="b" l="l" r="r" t="t"/>
                  <a:pathLst>
                    <a:path extrusionOk="0" h="3429" w="4005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rect b="b" l="l" r="r" t="t"/>
                  <a:pathLst>
                    <a:path extrusionOk="0" h="3420" w="4001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rect b="b" l="l" r="r" t="t"/>
                  <a:pathLst>
                    <a:path extrusionOk="0" h="973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rect b="b" l="l" r="r" t="t"/>
                  <a:pathLst>
                    <a:path extrusionOk="0" h="972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rect b="b" l="l" r="r" t="t"/>
                  <a:pathLst>
                    <a:path extrusionOk="0" h="3430" w="3993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rect b="b" l="l" r="r" t="t"/>
                  <a:pathLst>
                    <a:path extrusionOk="0" h="3429" w="3993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rect b="b" l="l" r="r" t="t"/>
                  <a:pathLst>
                    <a:path extrusionOk="0" h="3432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rect b="b" l="l" r="r" t="t"/>
                <a:pathLst>
                  <a:path extrusionOk="0" h="4644" w="5409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rect b="b" l="l" r="r" t="t"/>
                <a:pathLst>
                  <a:path extrusionOk="0" h="2178" w="2179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rect b="b" l="l" r="r" t="t"/>
                  <a:pathLst>
                    <a:path extrusionOk="0" h="4374" w="5118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rect b="b" l="l" r="r" t="t"/>
                  <a:pathLst>
                    <a:path extrusionOk="0" h="1925" w="1924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rect b="b" l="l" r="r" t="t"/>
                  <a:pathLst>
                    <a:path extrusionOk="0" h="5432" w="634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rect b="b" l="l" r="r" t="t"/>
                  <a:pathLst>
                    <a:path extrusionOk="0" h="2976" w="3473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rect b="b" l="l" r="r" t="t"/>
                <a:pathLst>
                  <a:path extrusionOk="0" h="3420" w="3992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rect b="b" l="l" r="r" t="t"/>
                <a:pathLst>
                  <a:path extrusionOk="0" h="969" w="969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rect b="b" l="l" r="r" t="t"/>
                  <a:pathLst>
                    <a:path extrusionOk="0" h="956" w="957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rect b="b" l="l" r="r" t="t"/>
                  <a:pathLst>
                    <a:path extrusionOk="0" h="3424" w="3412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rect b="b" l="l" r="r" t="t"/>
                  <a:pathLst>
                    <a:path extrusionOk="0" h="3421" w="3992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rect b="b" l="l" r="r" t="t"/>
                  <a:pathLst>
                    <a:path extrusionOk="0" h="3425" w="4005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rect b="b" l="l" r="r" t="t"/>
                  <a:pathLst>
                    <a:path extrusionOk="0" h="967" w="1138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rect b="b" l="l" r="r" t="t"/>
                  <a:pathLst>
                    <a:path extrusionOk="0" h="973" w="1138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rect b="b" l="l" r="r" t="t"/>
                  <a:pathLst>
                    <a:path extrusionOk="0" h="2058" w="2069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rect b="b" l="l" r="r" t="t"/>
                  <a:pathLst>
                    <a:path extrusionOk="0" h="582" w="594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rect b="b" l="l" r="r" t="t"/>
                <a:pathLst>
                  <a:path extrusionOk="0" h="3421" w="3993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rect b="b" l="l" r="r" t="t"/>
                <a:pathLst>
                  <a:path extrusionOk="0" h="969" w="968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rect b="b" l="l" r="r" t="t"/>
                  <a:pathLst>
                    <a:path extrusionOk="0" h="976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rect b="b" l="l" r="r" t="t"/>
                  <a:pathLst>
                    <a:path extrusionOk="0" h="3413" w="3424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rect b="b" l="l" r="r" t="t"/>
                  <a:pathLst>
                    <a:path extrusionOk="0" h="965" w="1126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rect b="b" l="l" r="r" t="t"/>
                  <a:pathLst>
                    <a:path extrusionOk="0" h="969" w="956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rect b="b" l="l" r="r" t="t"/>
                  <a:pathLst>
                    <a:path extrusionOk="0" h="957" w="957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rect b="b" l="l" r="r" t="t"/>
                  <a:pathLst>
                    <a:path extrusionOk="0" h="3424" w="3424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rect b="b" l="l" r="r" t="t"/>
                  <a:pathLst>
                    <a:path extrusionOk="0" h="3427" w="3993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rect b="b" l="l" r="r" t="t"/>
                  <a:pathLst>
                    <a:path extrusionOk="0" h="969" w="957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rect b="b" l="l" r="r" t="t"/>
                  <a:pathLst>
                    <a:path extrusionOk="0" h="964" w="1126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rect b="b" l="l" r="r" t="t"/>
                  <a:pathLst>
                    <a:path extrusionOk="0" h="969" w="968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rect b="b" l="l" r="r" t="t"/>
                  <a:pathLst>
                    <a:path extrusionOk="0" h="3425" w="3425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rect b="b" l="l" r="r" t="t"/>
                  <a:pathLst>
                    <a:path extrusionOk="0" h="4073" w="4755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rect b="b" l="l" r="r" t="t"/>
                  <a:pathLst>
                    <a:path extrusionOk="0" h="1617" w="1888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rect b="b" l="l" r="r" t="t"/>
                  <a:pathLst>
                    <a:path extrusionOk="0" h="977" w="1138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rect b="b" l="l" r="r" t="t"/>
                  <a:pathLst>
                    <a:path extrusionOk="0" h="3420" w="4005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rect b="b" l="l" r="r" t="t"/>
                  <a:pathLst>
                    <a:path extrusionOk="0" h="964" w="1138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rect b="b" l="l" r="r" t="t"/>
                  <a:pathLst>
                    <a:path extrusionOk="0" h="4008" w="4682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rect b="b" l="l" r="r" t="t"/>
                  <a:pathLst>
                    <a:path extrusionOk="0" h="1549" w="1549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rect b="b" l="l" r="r" t="t"/>
                  <a:pathLst>
                    <a:path extrusionOk="0" h="3661" w="4271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rect b="b" l="l" r="r" t="t"/>
                  <a:pathLst>
                    <a:path extrusionOk="0" h="1199" w="1186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rect b="b" l="l" r="r" t="t"/>
                  <a:pathLst>
                    <a:path extrusionOk="0" h="1186" w="1199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rect b="b" l="l" r="r" t="t"/>
                  <a:pathLst>
                    <a:path extrusionOk="0" h="1186" w="1187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rect b="b" l="l" r="r" t="t"/>
                <a:pathLst>
                  <a:path extrusionOk="0" h="3648" w="4259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rect b="b" l="l" r="r" t="t"/>
                <a:pathLst>
                  <a:path extrusionOk="0" h="1199" w="1186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rect b="b" l="l" r="r" t="t"/>
                  <a:pathLst>
                    <a:path extrusionOk="0" h="4612" w="5393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rect b="b" l="l" r="r" t="t"/>
                  <a:pathLst>
                    <a:path extrusionOk="0" h="2156" w="2517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rect b="b" l="l" r="r" t="t"/>
                  <a:pathLst>
                    <a:path extrusionOk="0" h="1192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rect b="b" l="l" r="r" t="t"/>
                  <a:pathLst>
                    <a:path extrusionOk="0" h="3657" w="4271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rect b="b" l="l" r="r" t="t"/>
                  <a:pathLst>
                    <a:path extrusionOk="0" h="1187" w="1187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rect b="b" l="l" r="r" t="t"/>
                  <a:pathLst>
                    <a:path extrusionOk="0" fill="none" h="65420" w="36823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rect b="b" l="l" r="r" t="t"/>
                  <a:pathLst>
                    <a:path extrusionOk="0" fill="none" h="87218" w="84292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rect b="b" l="l" r="r" t="t"/>
                  <a:pathLst>
                    <a:path extrusionOk="0" fill="none" h="9909" w="1985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rect b="b" l="l" r="r" t="t"/>
                  <a:pathLst>
                    <a:path extrusionOk="0" fill="none" h="14868" w="1765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rect b="b" l="l" r="r" t="t"/>
                  <a:pathLst>
                    <a:path extrusionOk="0" fill="none" h="2819" w="18303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rect b="b" l="l" r="r" t="t"/>
                  <a:pathLst>
                    <a:path extrusionOk="0" fill="none" h="14323" w="3085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rect b="b" l="l" r="r" t="t"/>
                  <a:pathLst>
                    <a:path extrusionOk="0" fill="none" h="17820" w="5155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rect b="b" l="l" r="r" t="t"/>
                  <a:pathLst>
                    <a:path extrusionOk="0" fill="none" h="6678" w="13259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rect b="b" l="l" r="r" t="t"/>
                  <a:pathLst>
                    <a:path extrusionOk="0" fill="none" h="3799" w="14421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rect b="b" l="l" r="r" t="t"/>
                  <a:pathLst>
                    <a:path extrusionOk="0" fill="none" h="9787" w="3037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rect b="b" l="l" r="r" t="t"/>
                  <a:pathLst>
                    <a:path extrusionOk="0" fill="none" h="14807" w="6655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rect b="b" l="l" r="r" t="t"/>
                  <a:pathLst>
                    <a:path extrusionOk="0" fill="none" h="15134" w="835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rect b="b" l="l" r="r" t="t"/>
                  <a:pathLst>
                    <a:path extrusionOk="0" fill="none" h="7694" w="10851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rect b="b" l="l" r="r" t="t"/>
                  <a:pathLst>
                    <a:path extrusionOk="0" fill="none" h="1924" w="10417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rect b="b" l="l" r="r" t="t"/>
                  <a:pathLst>
                    <a:path extrusionOk="0" fill="none" h="3038" w="7622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rect b="b" l="l" r="r" t="t"/>
                  <a:pathLst>
                    <a:path extrusionOk="0" fill="none" h="9811" w="5082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rect b="b" l="l" r="r" t="t"/>
                  <a:pathLst>
                    <a:path extrusionOk="0" fill="none" h="1175" w="13114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rect b="b" l="l" r="r" t="t"/>
                  <a:pathLst>
                    <a:path extrusionOk="0" fill="none" h="13344" w="657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rect b="b" l="l" r="r" t="t"/>
                  <a:pathLst>
                    <a:path extrusionOk="0" fill="none" h="1" w="9739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rect b="b" l="l" r="r" t="t"/>
                  <a:pathLst>
                    <a:path extrusionOk="0" fill="none" h="8046" w="10695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rect b="b" l="l" r="r" t="t"/>
                  <a:pathLst>
                    <a:path extrusionOk="0" fill="none" h="8118" w="5953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rect b="b" l="l" r="r" t="t"/>
                  <a:pathLst>
                    <a:path extrusionOk="0" fill="none" h="4670" w="10901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rect b="b" l="l" r="r" t="t"/>
                  <a:pathLst>
                    <a:path extrusionOk="0" fill="none" h="10089" w="8953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rect b="b" l="l" r="r" t="t"/>
                  <a:pathLst>
                    <a:path extrusionOk="0" fill="none" h="8601" w="438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rect b="b" l="l" r="r" t="t"/>
                  <a:pathLst>
                    <a:path extrusionOk="0" fill="none" h="1622" w="14795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rect b="b" l="l" r="r" t="t"/>
                  <a:pathLst>
                    <a:path extrusionOk="0" fill="none" h="5167" w="28888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rect b="b" l="l" r="r" t="t"/>
                  <a:pathLst>
                    <a:path extrusionOk="0" fill="none" h="14554" w="513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rect b="b" l="l" r="r" t="t"/>
                  <a:pathLst>
                    <a:path extrusionOk="0" fill="none" h="7767" w="9449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rect b="b" l="l" r="r" t="t"/>
                  <a:pathLst>
                    <a:path extrusionOk="0" fill="none" h="8614" w="6388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rect b="b" l="l" r="r" t="t"/>
                  <a:pathLst>
                    <a:path extrusionOk="0" fill="none" h="6788" w="14578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rect b="b" l="l" r="r" t="t"/>
                  <a:pathLst>
                    <a:path extrusionOk="0" fill="none" h="9690" w="7041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rect b="b" l="l" r="r" t="t"/>
                  <a:pathLst>
                    <a:path extrusionOk="0" fill="none" h="12400" w="5166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rect b="b" l="l" r="r" t="t"/>
                  <a:pathLst>
                    <a:path extrusionOk="0" fill="none" h="6194" w="703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rect b="b" l="l" r="r" t="t"/>
                  <a:pathLst>
                    <a:path extrusionOk="0" fill="none" h="2711" w="12206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rect b="b" l="l" r="r" t="t"/>
                  <a:pathLst>
                    <a:path extrusionOk="0" fill="none" h="17336" w="5372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rect b="b" l="l" r="r" t="t"/>
                  <a:pathLst>
                    <a:path extrusionOk="0" fill="none" h="14626" w="4526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rect b="b" l="l" r="r" t="t"/>
                  <a:pathLst>
                    <a:path extrusionOk="0" fill="none" h="6618" w="1915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rect b="b" l="l" r="r" t="t"/>
                  <a:pathLst>
                    <a:path extrusionOk="0" fill="none" h="12593" w="2565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rect b="b" l="l" r="r" t="t"/>
                  <a:pathLst>
                    <a:path extrusionOk="0" fill="none" h="5312" w="12437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rect b="b" l="l" r="r" t="t"/>
                  <a:pathLst>
                    <a:path extrusionOk="0" fill="none" h="11336" w="8698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rect b="b" l="l" r="r" t="t"/>
                  <a:pathLst>
                    <a:path extrusionOk="0" fill="none" h="4598" w="11372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rect b="b" l="l" r="r" t="t"/>
                  <a:pathLst>
                    <a:path extrusionOk="0" fill="none" h="6267" w="16888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rect b="b" l="l" r="r" t="t"/>
                  <a:pathLst>
                    <a:path extrusionOk="0" fill="none" h="12146" w="934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rect b="b" l="l" r="r" t="t"/>
                  <a:pathLst>
                    <a:path extrusionOk="0" fill="none" h="5082" w="26953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rect b="b" l="l" r="r" t="t"/>
                  <a:pathLst>
                    <a:path extrusionOk="0" fill="none" h="22235" w="12679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rect b="b" l="l" r="r" t="t"/>
                  <a:pathLst>
                    <a:path extrusionOk="0" fill="none" h="14203" w="20312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rect b="b" l="l" r="r" t="t"/>
                  <a:pathLst>
                    <a:path extrusionOk="0" fill="none" h="9304" w="15352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rect b="b" l="l" r="r" t="t"/>
                  <a:pathLst>
                    <a:path extrusionOk="0" fill="none" h="17832" w="5057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rect b="b" l="l" r="r" t="t"/>
                  <a:pathLst>
                    <a:path extrusionOk="0" fill="none" h="1307" w="6594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rect b="b" l="l" r="r" t="t"/>
                  <a:pathLst>
                    <a:path extrusionOk="0" fill="none" h="8759" w="605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rect b="b" l="l" r="r" t="t"/>
                  <a:pathLst>
                    <a:path extrusionOk="0" fill="none" h="8251" w="1307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rect b="b" l="l" r="r" t="t"/>
                  <a:pathLst>
                    <a:path extrusionOk="0" fill="none" h="2021" w="5807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rect b="b" l="l" r="r" t="t"/>
                  <a:pathLst>
                    <a:path extrusionOk="0" fill="none" h="12932" w="2094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rect b="b" l="l" r="r" t="t"/>
                  <a:pathLst>
                    <a:path extrusionOk="0" fill="none" h="6194" w="1667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rect b="b" l="l" r="r" t="t"/>
                  <a:pathLst>
                    <a:path extrusionOk="0" fill="none" h="11844" w="3364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rect b="b" l="l" r="r" t="t"/>
                  <a:pathLst>
                    <a:path extrusionOk="0" fill="none" h="6703" w="11009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cap="flat" cmpd="sng" w="1825">
                  <a:solidFill>
                    <a:srgbClr val="A5B7C5"/>
                  </a:solidFill>
                  <a:prstDash val="solid"/>
                  <a:miter lim="1209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rect b="b" l="l" r="r" t="t"/>
                  <a:pathLst>
                    <a:path extrusionOk="0" h="4122" w="4804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rect b="b" l="l" r="r" t="t"/>
                  <a:pathLst>
                    <a:path extrusionOk="0" h="4126" w="4804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rect b="b" l="l" r="r" t="t"/>
                  <a:pathLst>
                    <a:path extrusionOk="0" h="4115" w="4815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rect b="b" l="l" r="r" t="t"/>
                  <a:pathLst>
                    <a:path extrusionOk="0" h="4122" w="4816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rect b="b" l="l" r="r" t="t"/>
                  <a:pathLst>
                    <a:path extrusionOk="0" h="1659" w="1659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rect b="b" l="l" r="r" t="t"/>
                  <a:pathLst>
                    <a:path extrusionOk="0" h="4122" w="4803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rect b="b" l="l" r="r" t="t"/>
                  <a:pathLst>
                    <a:path extrusionOk="0" h="4117" w="4815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rect b="b" l="l" r="r" t="t"/>
                <a:pathLst>
                  <a:path extrusionOk="0" h="5204" w="6073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rect b="b" l="l" r="r" t="t"/>
                <a:pathLst>
                  <a:path extrusionOk="0" h="2727" w="3182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rect b="b" l="l" r="r" t="t"/>
                  <a:pathLst>
                    <a:path extrusionOk="0" h="4126" w="4803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rect b="b" l="l" r="r" t="t"/>
                  <a:pathLst>
                    <a:path extrusionOk="0" h="1658" w="1659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rect b="b" l="l" r="r" t="t"/>
                  <a:pathLst>
                    <a:path extrusionOk="0" h="1659" w="1658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rect b="b" l="l" r="r" t="t"/>
                  <a:pathLst>
                    <a:path extrusionOk="0" h="4114" w="4803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rect b="b" l="l" r="r" t="t"/>
                  <a:pathLst>
                    <a:path extrusionOk="0" h="4117" w="4803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rect b="b" l="l" r="r" t="t"/>
                  <a:pathLst>
                    <a:path extrusionOk="0" h="4115" w="480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rect b="b" l="l" r="r" t="t"/>
                  <a:pathLst>
                    <a:path extrusionOk="0" h="1658" w="1936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rect b="b" l="l" r="r" t="t"/>
                  <a:pathLst>
                    <a:path extrusionOk="0" h="4115" w="4804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rect b="b" l="l" r="r" t="t"/>
                  <a:pathLst>
                    <a:path extrusionOk="0" h="1655" w="1936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rect b="b" l="l" r="r" t="t"/>
                  <a:pathLst>
                    <a:path extrusionOk="0" h="4114" w="4804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rect b="b" l="l" r="r" t="t"/>
                  <a:pathLst>
                    <a:path extrusionOk="0" h="1658" w="1658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rect b="b" l="l" r="r" t="t"/>
                  <a:pathLst>
                    <a:path extrusionOk="0" h="4115" w="4803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rect b="b" l="l" r="r" t="t"/>
                  <a:pathLst>
                    <a:path extrusionOk="0" h="1658" w="1937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rect b="b" l="l" r="r" t="t"/>
                  <a:pathLst>
                    <a:path extrusionOk="0" h="3649" w="4259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rect b="b" l="l" r="r" t="t"/>
                  <a:pathLst>
                    <a:path extrusionOk="0" h="4237" w="4948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rect b="b" l="l" r="r" t="t"/>
                  <a:pathLst>
                    <a:path extrusionOk="0" h="1780" w="2094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rect b="b" l="l" r="r" t="t"/>
                  <a:pathLst>
                    <a:path extrusionOk="0" h="3988" w="4647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rect b="b" l="l" r="r" t="t"/>
                  <a:pathLst>
                    <a:path extrusionOk="0" h="1525" w="1525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rect b="b" l="l" r="r" t="t"/>
                  <a:pathLst>
                    <a:path extrusionOk="0" h="3420" w="3993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rect b="b" l="l" r="r" t="t"/>
                  <a:pathLst>
                    <a:path extrusionOk="0" h="968" w="969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rect b="b" l="l" r="r" t="t"/>
                  <a:pathLst>
                    <a:path extrusionOk="0" h="3421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rect b="b" l="l" r="r" t="t"/>
                  <a:pathLst>
                    <a:path extrusionOk="0" h="3421" w="4005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rect b="b" l="l" r="r" t="t"/>
                  <a:pathLst>
                    <a:path extrusionOk="0" h="969" w="981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rect b="b" l="l" r="r" t="t"/>
                  <a:pathLst>
                    <a:path extrusionOk="0" h="3426" w="3993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rect b="b" l="l" r="r" t="t"/>
                  <a:pathLst>
                    <a:path extrusionOk="0" h="965" w="1138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rect b="b" l="l" r="r" t="t"/>
                  <a:pathLst>
                    <a:path extrusionOk="0" h="3433" w="3993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rect b="b" l="l" r="r" t="t"/>
                  <a:pathLst>
                    <a:path extrusionOk="0" h="969" w="969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rect b="b" l="l" r="r" t="t"/>
                  <a:pathLst>
                    <a:path extrusionOk="0" h="3420" w="3992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rect b="b" l="l" r="r" t="t"/>
                  <a:pathLst>
                    <a:path extrusionOk="0" h="972" w="1126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rect b="b" l="l" r="r" t="t"/>
                  <a:pathLst>
                    <a:path extrusionOk="0" h="3432" w="4005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rect b="b" l="l" r="r" t="t"/>
                  <a:pathLst>
                    <a:path extrusionOk="0" h="968" w="968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rect b="b" l="l" r="r" t="t"/>
                  <a:pathLst>
                    <a:path extrusionOk="0" h="4236" w="4949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rect b="b" l="l" r="r" t="t"/>
                  <a:pathLst>
                    <a:path extrusionOk="0" h="1779" w="1767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rect b="b" l="l" r="r" t="t"/>
                  <a:pathLst>
                    <a:path extrusionOk="0" h="3658" w="4267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rect b="b" l="l" r="r" t="t"/>
                  <a:pathLst>
                    <a:path extrusionOk="0" h="1193" w="1392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rect b="b" l="l" r="r" t="t"/>
                  <a:pathLst>
                    <a:path extrusionOk="0" h="3649" w="4271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rect b="b" l="l" r="r" t="t"/>
                  <a:pathLst>
                    <a:path extrusionOk="0" h="1187" w="1186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rect b="b" l="l" r="r" t="t"/>
                  <a:pathLst>
                    <a:path extrusionOk="0" h="3648" w="4271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rect b="b" l="l" r="r" t="t"/>
                  <a:pathLst>
                    <a:path extrusionOk="0" h="1186" w="1198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rect b="b" l="l" r="r" t="t"/>
                  <a:pathLst>
                    <a:path extrusionOk="0" h="1192" w="1393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rect b="b" l="l" r="r" t="t"/>
                  <a:pathLst>
                    <a:path extrusionOk="0" h="4085" w="4767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rect b="b" l="l" r="r" t="t"/>
                  <a:pathLst>
                    <a:path extrusionOk="0" h="1629" w="190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rect b="b" l="l" r="r" t="t"/>
                  <a:pathLst>
                    <a:path extrusionOk="0" h="3648" w="4259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rect b="b" l="l" r="r" t="t"/>
                  <a:pathLst>
                    <a:path extrusionOk="0" h="1195" w="1404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rect b="b" l="l" r="r" t="t"/>
                  <a:pathLst>
                    <a:path extrusionOk="0" h="3657" w="4259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rect b="b" l="l" r="r" t="t"/>
                  <a:pathLst>
                    <a:path extrusionOk="0" h="1199" w="1187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rect b="b" l="l" r="r" t="t"/>
                  <a:pathLst>
                    <a:path extrusionOk="0" h="3658" w="4259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rect b="b" l="l" r="r" t="t"/>
                  <a:pathLst>
                    <a:path extrusionOk="0" h="1193" w="1393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rect b="b" l="l" r="r" t="t"/>
                  <a:pathLst>
                    <a:path extrusionOk="0" h="4738" w="5541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rect b="b" l="l" r="r" t="t"/>
                  <a:pathLst>
                    <a:path extrusionOk="0" h="2282" w="2663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rect b="b" l="l" r="r" t="t"/>
                  <a:pathLst>
                    <a:path extrusionOk="0" h="4744" w="5541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rect b="b" l="l" r="r" t="t"/>
                  <a:pathLst>
                    <a:path extrusionOk="0" h="2275" w="2275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rect b="b" l="l" r="r" t="t"/>
                  <a:pathLst>
                    <a:path extrusionOk="0" h="3433" w="4005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rect b="b" l="l" r="r" t="t"/>
                  <a:pathLst>
                    <a:path extrusionOk="0" h="967" w="1126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/>
          <p:nvPr>
            <p:ph idx="13" type="ctrTitle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/>
          <p:nvPr>
            <p:ph idx="1" type="subTitle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/>
          <p:nvPr>
            <p:ph idx="4" type="ctrTitle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/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/>
          <p:nvPr>
            <p:ph idx="2" type="subTitle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/>
          <p:nvPr>
            <p:ph idx="5" type="subTitle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/>
          <p:nvPr>
            <p:ph idx="6" type="title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/>
          <p:nvPr>
            <p:ph idx="9" type="title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52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flipH="1" rot="10800000">
              <a:off x="1521366" y="3578219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flipH="1" rot="10800000">
              <a:off x="2894933" y="3578218"/>
              <a:ext cx="591600" cy="2748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rect b="b" l="l" r="r" t="t"/>
              <a:pathLst>
                <a:path extrusionOk="0" h="7980" w="42616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rect b="b" l="l" r="r" t="t"/>
              <a:pathLst>
                <a:path extrusionOk="0" h="7100" w="7099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rect b="b" l="l" r="r" t="t"/>
              <a:pathLst>
                <a:path extrusionOk="0" h="7100" w="7101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rect b="b" l="l" r="r" t="t"/>
              <a:pathLst>
                <a:path extrusionOk="0" h="50027" w="57768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rect b="b" l="l" r="r" t="t"/>
              <a:pathLst>
                <a:path extrusionOk="0" h="50027" w="5778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rect b="b" l="l" r="r" t="t"/>
              <a:pathLst>
                <a:path extrusionOk="0" h="50027" w="57767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rect b="b" l="l" r="r" t="t"/>
              <a:pathLst>
                <a:path extrusionOk="0" fill="none" h="31310" w="285373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1300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cap="flat" cmpd="sng" w="9525">
              <a:solidFill>
                <a:srgbClr val="A5B7C6"/>
              </a:solidFill>
              <a:prstDash val="solid"/>
              <a:round/>
              <a:headEnd len="med" w="med" type="none"/>
              <a:tailEnd len="med" w="med" type="diamon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rect b="b" l="l" r="r" t="t"/>
                <a:pathLst>
                  <a:path extrusionOk="0" h="16266" w="34368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rect b="b" l="l" r="r" t="t"/>
                <a:pathLst>
                  <a:path extrusionOk="0" h="16266" w="34382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rect b="b" l="l" r="r" t="t"/>
                <a:pathLst>
                  <a:path extrusionOk="0" h="16266" w="32852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fmla="val 50017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fmla="val 49996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325D79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rect b="b" l="l" r="r" t="t"/>
              <a:pathLst>
                <a:path extrusionOk="0" h="26923" w="65757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rect b="b" l="l" r="r" t="t"/>
              <a:pathLst>
                <a:path extrusionOk="0" h="26923" w="65726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cap="flat" cmpd="sng" w="9525">
              <a:solidFill>
                <a:srgbClr val="3749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flipH="1" rot="-5400000">
              <a:off x="1629114" y="2672827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flipH="1" rot="-5400000">
              <a:off x="1163380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flipH="1" rot="-5400000">
              <a:off x="1901948" y="3023532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fmla="val 49963" name="adj1"/>
              </a:avLst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fmla="val 50000" name="adj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67E9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rect b="b" l="l" r="r" t="t"/>
                <a:pathLst>
                  <a:path extrusionOk="0" h="6932" w="12035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rect b="b" l="l" r="r" t="t"/>
                <a:pathLst>
                  <a:path extrusionOk="0" h="50958" w="43631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rect b="b" l="l" r="r" t="t"/>
                <a:pathLst>
                  <a:path extrusionOk="0" h="29615" w="29619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rect b="b" l="l" r="r" t="t"/>
                <a:pathLst>
                  <a:path extrusionOk="0" h="50958" w="43626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rect b="b" l="l" r="r" t="t"/>
                <a:pathLst>
                  <a:path extrusionOk="0" h="6932" w="12034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rect b="b" l="l" r="r" t="t"/>
                <a:pathLst>
                  <a:path extrusionOk="0" h="29615" w="29615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cap="flat" cmpd="sng" w="19050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rect b="b" l="l" r="r" t="t"/>
                <a:pathLst>
                  <a:path extrusionOk="0" h="50958" w="4363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rect b="b" l="l" r="r" t="t"/>
                <a:pathLst>
                  <a:path extrusionOk="0" h="6932" w="12038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rect b="b" l="l" r="r" t="t"/>
              <a:pathLst>
                <a:path extrusionOk="0" h="3951" w="7902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rect b="b" l="l" r="r" t="t"/>
              <a:pathLst>
                <a:path extrusionOk="0" h="3951" w="7904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rect b="b" l="l" r="r" t="t"/>
              <a:pathLst>
                <a:path extrusionOk="0" h="3964" w="791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7DFE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rect b="b" l="l" r="r" t="t"/>
              <a:pathLst>
                <a:path extrusionOk="0" fill="none" h="37079" w="28816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rect b="b" l="l" r="r" t="t"/>
              <a:pathLst>
                <a:path extrusionOk="0" fill="none" h="1" w="36535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rect b="b" l="l" r="r" t="t"/>
              <a:pathLst>
                <a:path extrusionOk="0" fill="none" h="1" w="35018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rect b="b" l="l" r="r" t="t"/>
              <a:pathLst>
                <a:path extrusionOk="0" fill="none" h="45330" w="18044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rect b="b" l="l" r="r" t="t"/>
              <a:pathLst>
                <a:path extrusionOk="0" fill="none" h="1" w="33303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rect b="b" l="l" r="r" t="t"/>
              <a:pathLst>
                <a:path extrusionOk="0" h="21447" w="37118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rect b="b" l="l" r="r" t="t"/>
              <a:pathLst>
                <a:path extrusionOk="0" fill="none" h="1" w="17599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rect b="b" l="l" r="r" t="t"/>
              <a:pathLst>
                <a:path extrusionOk="0" fill="none" h="45330" w="18623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rect b="b" l="l" r="r" t="t"/>
              <a:pathLst>
                <a:path extrusionOk="0" fill="none" h="1" w="32723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rect b="b" l="l" r="r" t="t"/>
              <a:pathLst>
                <a:path extrusionOk="0" h="21447" w="37115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rect b="b" l="l" r="r" t="t"/>
              <a:pathLst>
                <a:path extrusionOk="0" h="21444" w="37119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rect b="b" l="l" r="r" t="t"/>
              <a:pathLst>
                <a:path extrusionOk="0" fill="none" h="63161" w="63165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rect b="b" l="l" r="r" t="t"/>
              <a:pathLst>
                <a:path extrusionOk="0" fill="none" h="38848" w="30556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rect b="b" l="l" r="r" t="t"/>
              <a:pathLst>
                <a:path extrusionOk="0" fill="none" h="34405" w="30534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rect b="b" l="l" r="r" t="t"/>
              <a:pathLst>
                <a:path extrusionOk="0" fill="none" h="1" w="36648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rect b="b" l="l" r="r" t="t"/>
              <a:pathLst>
                <a:path extrusionOk="0" h="21448" w="37119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rect b="b" l="l" r="r" t="t"/>
              <a:pathLst>
                <a:path extrusionOk="0" fill="none" h="38848" w="2921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rect b="b" l="l" r="r" t="t"/>
              <a:pathLst>
                <a:path extrusionOk="0" fill="none" h="1" w="34959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cap="rnd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rect b="b" l="l" r="r" t="t"/>
              <a:pathLst>
                <a:path extrusionOk="0" h="21448" w="37118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miter lim="364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rect b="b" l="l" r="r" t="t"/>
                <a:pathLst>
                  <a:path extrusionOk="0" fill="none" h="50901" w="22486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4E9E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rect b="b" l="l" r="r" t="t"/>
                <a:pathLst>
                  <a:path extrusionOk="0" fill="none" h="11642" w="9233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rect b="b" l="l" r="r" t="t"/>
                <a:pathLst>
                  <a:path extrusionOk="0" fill="none" h="5680" w="6024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rect b="b" l="l" r="r" t="t"/>
                <a:pathLst>
                  <a:path extrusionOk="0" fill="none" h="4809" w="1979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rect b="b" l="l" r="r" t="t"/>
                <a:pathLst>
                  <a:path extrusionOk="0" fill="none" h="3433" w="11784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rect b="b" l="l" r="r" t="t"/>
                <a:pathLst>
                  <a:path extrusionOk="0" fill="none" h="11474" w="6202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rect b="b" l="l" r="r" t="t"/>
                <a:pathLst>
                  <a:path extrusionOk="0" fill="none" h="7151" w="2751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rect b="b" l="l" r="r" t="t"/>
                <a:pathLst>
                  <a:path extrusionOk="0" fill="none" h="4802" w="8001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rect b="b" l="l" r="r" t="t"/>
                <a:pathLst>
                  <a:path extrusionOk="0" fill="none" h="3489" w="7078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cap="rnd" cmpd="sng" w="9525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rect b="b" l="l" r="r" t="t"/>
                <a:pathLst>
                  <a:path extrusionOk="0" fill="none" h="11642" w="923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rect b="b" l="l" r="r" t="t"/>
                <a:pathLst>
                  <a:path extrusionOk="0" fill="none" h="5680" w="6023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rect b="b" l="l" r="r" t="t"/>
                <a:pathLst>
                  <a:path extrusionOk="0" fill="none" h="4809" w="1975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rect b="b" l="l" r="r" t="t"/>
                <a:pathLst>
                  <a:path extrusionOk="0" fill="none" h="11474" w="6203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rect b="b" l="l" r="r" t="t"/>
                <a:pathLst>
                  <a:path extrusionOk="0" fill="none" h="7151" w="2748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rect b="b" l="l" r="r" t="t"/>
                <a:pathLst>
                  <a:path extrusionOk="0" fill="none" h="4802" w="8004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rect b="b" l="l" r="r" t="t"/>
                <a:pathLst>
                  <a:path extrusionOk="0" fill="none" h="3959" w="7071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rect b="b" l="l" r="r" t="t"/>
                <a:pathLst>
                  <a:path extrusionOk="0" fill="none" h="3489" w="7081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rect b="b" l="l" r="r" t="t"/>
                <a:pathLst>
                  <a:path extrusionOk="0" fill="none" h="3433" w="1178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rect b="b" l="l" r="r" t="t"/>
                <a:pathLst>
                  <a:path extrusionOk="0" fill="none" h="50901" w="22483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0566D"/>
                </a:solidFill>
                <a:prstDash val="solid"/>
                <a:miter lim="364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rect b="b" l="l" r="r" t="t"/>
              <a:pathLst>
                <a:path extrusionOk="0" h="5351" w="5564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rect b="b" l="l" r="r" t="t"/>
              <a:pathLst>
                <a:path extrusionOk="0" h="5349" w="5561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rect b="b" l="l" r="r" t="t"/>
              <a:pathLst>
                <a:path extrusionOk="0" h="5349" w="5349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rect b="b" l="l" r="r" t="t"/>
              <a:pathLst>
                <a:path extrusionOk="0" h="5351" w="5565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rect b="b" l="l" r="r" t="t"/>
              <a:pathLst>
                <a:path extrusionOk="0" h="5349" w="5564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rect b="b" l="l" r="r" t="t"/>
              <a:pathLst>
                <a:path extrusionOk="0" h="5350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rect b="b" l="l" r="r" t="t"/>
              <a:pathLst>
                <a:path extrusionOk="0" h="5351" w="556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rect b="b" l="l" r="r" t="t"/>
              <a:pathLst>
                <a:path extrusionOk="0" h="5349" w="556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rect b="b" l="l" r="r" t="t"/>
              <a:pathLst>
                <a:path extrusionOk="0" h="18328" w="95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rect b="b" l="l" r="r" t="t"/>
              <a:pathLst>
                <a:path extrusionOk="0" h="88" w="147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rect b="b" l="l" r="r" t="t"/>
              <a:pathLst>
                <a:path extrusionOk="0" h="87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rect b="b" l="l" r="r" t="t"/>
              <a:pathLst>
                <a:path extrusionOk="0" h="88" w="722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rect b="b" l="l" r="r" t="t"/>
              <a:pathLst>
                <a:path extrusionOk="0" h="94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rect b="b" l="l" r="r" t="t"/>
              <a:pathLst>
                <a:path extrusionOk="0" h="95" w="147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rect b="b" l="l" r="r" t="t"/>
              <a:pathLst>
                <a:path extrusionOk="0" h="94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rect b="b" l="l" r="r" t="t"/>
              <a:pathLst>
                <a:path extrusionOk="0" h="95" w="1444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rect b="b" l="l" r="r" t="t"/>
              <a:pathLst>
                <a:path extrusionOk="0" h="95" w="722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rect b="b" l="l" r="r" t="t"/>
              <a:pathLst>
                <a:path extrusionOk="0" h="94" w="1444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rect b="b" l="l" r="r" t="t"/>
              <a:pathLst>
                <a:path extrusionOk="0" h="87" w="72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rect b="b" l="l" r="r" t="t"/>
              <a:pathLst>
                <a:path extrusionOk="0" h="95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rect b="b" l="l" r="r" t="t"/>
              <a:pathLst>
                <a:path extrusionOk="0" h="87" w="694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rect b="b" l="l" r="r" t="t"/>
              <a:pathLst>
                <a:path extrusionOk="0" h="87" w="1472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rect b="b" l="l" r="r" t="t"/>
              <a:pathLst>
                <a:path extrusionOk="0" h="88" w="694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rect b="b" l="l" r="r" t="t"/>
              <a:pathLst>
                <a:path extrusionOk="0" h="88" w="1444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flipH="1" rot="10800000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flipH="1" rot="-5400000">
                  <a:off x="2905682" y="1782817"/>
                  <a:ext cx="175200" cy="1752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rect b="b" l="l" r="r" t="t"/>
                  <a:pathLst>
                    <a:path extrusionOk="0" h="10746" w="11576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rect b="b" l="l" r="r" t="t"/>
                  <a:pathLst>
                    <a:path extrusionOk="0" h="10754" w="11576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rect b="b" l="l" r="r" t="t"/>
                    <a:pathLst>
                      <a:path extrusionOk="0" h="10777" w="11576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flipH="1" rot="10800000">
                    <a:off x="2908607" y="2140990"/>
                    <a:ext cx="199800" cy="1857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rect b="b" l="l" r="r" t="t"/>
                    <a:pathLst>
                      <a:path extrusionOk="0" h="10753" w="11576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flipH="1" rot="10800000">
                    <a:off x="2158948" y="1783103"/>
                    <a:ext cx="459000" cy="2823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rect b="b" l="l" r="r" t="t"/>
                    <a:pathLst>
                      <a:path extrusionOk="0" h="14873" w="15345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fmla="val 50000" name="adj1"/>
                    </a:avLst>
                  </a:prstGeom>
                  <a:noFill/>
                  <a:ln cap="flat" cmpd="sng" w="9525">
                    <a:solidFill>
                      <a:srgbClr val="BAC8D3"/>
                    </a:solidFill>
                    <a:prstDash val="solid"/>
                    <a:round/>
                    <a:headEnd len="med" w="med" type="none"/>
                    <a:tailEnd len="med" w="med" type="none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rect b="b" l="l" r="r" t="t"/>
                    <a:pathLst>
                      <a:path extrusionOk="0" h="14873" w="15346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rect b="b" l="l" r="r" t="t"/>
              <a:pathLst>
                <a:path extrusionOk="0" h="6392" w="12481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rect b="b" l="l" r="r" t="t"/>
              <a:pathLst>
                <a:path extrusionOk="0" h="6393" w="12652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rect b="b" l="l" r="r" t="t"/>
              <a:pathLst>
                <a:path extrusionOk="0" h="6392" w="12652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cap="flat" cmpd="sng" w="19050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rect b="b" l="l" r="r" t="t"/>
                <a:pathLst>
                  <a:path extrusionOk="0" h="36397" w="116549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rect b="b" l="l" r="r" t="t"/>
                <a:pathLst>
                  <a:path extrusionOk="0" h="50467" w="46777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rect b="b" l="l" r="r" t="t"/>
                <a:pathLst>
                  <a:path extrusionOk="0" h="50467" w="46773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rect b="b" l="l" r="r" t="t"/>
                    <a:pathLst>
                      <a:path extrusionOk="0" h="18698" w="54066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rect b="b" l="l" r="r" t="t"/>
                    <a:pathLst>
                      <a:path extrusionOk="0" h="18696" w="486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rect b="b" l="l" r="r" t="t"/>
                    <a:pathLst>
                      <a:path extrusionOk="0" h="39990" w="49277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rect b="b" l="l" r="r" t="t"/>
                    <a:pathLst>
                      <a:path extrusionOk="0" h="243" w="30823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rect b="b" l="l" r="r" t="t"/>
                    <a:pathLst>
                      <a:path extrusionOk="0" h="18698" w="54063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rect b="b" l="l" r="r" t="t"/>
                    <a:pathLst>
                      <a:path extrusionOk="0" h="3373" w="3374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rect b="b" l="l" r="r" t="t"/>
                    <a:pathLst>
                      <a:path extrusionOk="0" h="39990" w="49279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657E93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rect b="b" l="l" r="r" t="t"/>
                    <a:pathLst>
                      <a:path extrusionOk="0" h="18697" w="486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rect b="b" l="l" r="r" t="t"/>
                    <a:pathLst>
                      <a:path extrusionOk="0" h="3374" w="3373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rect b="b" l="l" r="r" t="t"/>
                    <a:pathLst>
                      <a:path extrusionOk="0" h="3373" w="3373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rect b="b" l="l" r="r" t="t"/>
                    <a:pathLst>
                      <a:path extrusionOk="0" h="39988" w="49277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rect b="b" l="l" r="r" t="t"/>
                    <a:pathLst>
                      <a:path extrusionOk="0" h="18698" w="54064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rect b="b" l="l" r="r" t="t"/>
                    <a:pathLst>
                      <a:path extrusionOk="0" h="243" w="30825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rect b="b" l="l" r="r" t="t"/>
                    <a:pathLst>
                      <a:path extrusionOk="0" h="18698" w="54065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rect b="b" l="l" r="r" t="t"/>
                    <a:pathLst>
                      <a:path extrusionOk="0" h="3374" w="3374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rect b="b" l="l" r="r" t="t"/>
                    <a:pathLst>
                      <a:path extrusionOk="0" h="3373" w="3372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rect b="b" l="l" r="r" t="t"/>
                    <a:pathLst>
                      <a:path extrusionOk="0" h="39988" w="49279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rgbClr val="869FB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rect b="b" l="l" r="r" t="t"/>
                    <a:pathLst>
                      <a:path extrusionOk="0" h="243" w="30824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79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cap="flat" cmpd="sng" w="9525">
                <a:solidFill>
                  <a:srgbClr val="E3E7E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cap="flat" cmpd="sng" w="9525">
                <a:solidFill>
                  <a:srgbClr val="D6DB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rect b="b" l="l" r="r" t="t"/>
                <a:pathLst>
                  <a:path extrusionOk="0" h="5567" w="9336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rect b="b" l="l" r="r" t="t"/>
                <a:pathLst>
                  <a:path extrusionOk="0" h="5376" w="8431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rect b="b" l="l" r="r" t="t"/>
                <a:pathLst>
                  <a:path extrusionOk="0" h="10002" w="6431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rect b="b" l="l" r="r" t="t"/>
                <a:pathLst>
                  <a:path extrusionOk="0" h="9979" w="6145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{F0A6C8A9-CE94-48E1-AD82-A31D727A0FE7}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7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00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1E7EC"/>
                      </a:solidFill>
                      <a:prstDash val="dot"/>
                      <a:round/>
                      <a:headEnd len="sm" w="sm" type="none"/>
                      <a:tailEnd len="sm" w="sm" type="none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{F0A6C8A9-CE94-48E1-AD82-A31D727A0FE7}</a:tableStyleId>
              </a:tblPr>
              <a:tblGrid>
                <a:gridCol w="626025"/>
                <a:gridCol w="626025"/>
                <a:gridCol w="626025"/>
                <a:gridCol w="626025"/>
              </a:tblGrid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2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{F0A6C8A9-CE94-48E1-AD82-A31D727A0FE7}</a:tableStyleId>
              </a:tblPr>
              <a:tblGrid>
                <a:gridCol w="590850"/>
                <a:gridCol w="590850"/>
                <a:gridCol w="590850"/>
                <a:gridCol w="590850"/>
              </a:tblGrid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9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19050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{F0A6C8A9-CE94-48E1-AD82-A31D727A0FE7}</a:tableStyleId>
              </a:tblPr>
              <a:tblGrid>
                <a:gridCol w="592450"/>
                <a:gridCol w="592450"/>
                <a:gridCol w="592450"/>
                <a:gridCol w="592450"/>
              </a:tblGrid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5F819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96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869FB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00"/>
                    </a:p>
                  </a:txBody>
                  <a:tcPr marT="91425" marB="91425" marR="91425" marL="91425">
                    <a:lnL cap="flat" cmpd="sng" w="9525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2F2F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A5B7C5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flipH="1" rot="5400000">
              <a:off x="4167866" y="3416648"/>
              <a:ext cx="97200" cy="13014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cap="flat" cmpd="sng" w="9525">
              <a:solidFill>
                <a:srgbClr val="B3C3CE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ABBCC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fmla="val 16667" name="adj1"/>
                <a:gd fmla="val 0" name="adj2"/>
              </a:avLst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rect b="b" l="l" r="r" t="t"/>
                <a:pathLst>
                  <a:path extrusionOk="0" h="2157" w="180762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rect b="b" l="l" r="r" t="t"/>
                <a:pathLst>
                  <a:path extrusionOk="0" h="2156" w="180762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rect b="b" l="l" r="r" t="t"/>
                <a:pathLst>
                  <a:path extrusionOk="0" h="2157" w="36851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rect b="b" l="l" r="r" t="t"/>
                <a:pathLst>
                  <a:path extrusionOk="0" h="2156" w="81476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rect b="b" l="l" r="r" t="t"/>
                <a:pathLst>
                  <a:path extrusionOk="0" h="2156" w="4328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rect b="b" l="l" r="r" t="t"/>
                <a:pathLst>
                  <a:path extrusionOk="0" h="2156" w="81797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rect b="b" l="l" r="r" t="t"/>
                <a:pathLst>
                  <a:path extrusionOk="0" h="2156" w="66033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rect b="b" l="l" r="r" t="t"/>
                <a:pathLst>
                  <a:path extrusionOk="0" h="2144" w="45745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42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fmla="val 25514" name="adj1"/>
                  <a:gd fmla="val 64322" name="adj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rect b="b" l="l" r="r" t="t"/>
              <a:pathLst>
                <a:path extrusionOk="0" h="10656" w="20642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rect b="b" l="l" r="r" t="t"/>
              <a:pathLst>
                <a:path extrusionOk="0" h="19057" w="15102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rect b="b" l="l" r="r" t="t"/>
              <a:pathLst>
                <a:path extrusionOk="0" h="19057" w="15103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rect b="b" l="l" r="r" t="t"/>
              <a:pathLst>
                <a:path extrusionOk="0" h="9276" w="9787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rect b="b" l="l" r="r" t="t"/>
              <a:pathLst>
                <a:path extrusionOk="0" h="9055" w="10067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34275" lIns="68575" spcFirstLastPara="1" rIns="68575" wrap="square" tIns="34275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BAC8D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rect b="b" l="l" r="r" t="t"/>
                <a:pathLst>
                  <a:path extrusionOk="0" h="7497" w="16734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rect b="b" l="l" r="r" t="t"/>
                <a:pathLst>
                  <a:path extrusionOk="0" h="32649" w="16734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rect b="b" l="l" r="r" t="t"/>
              <a:pathLst>
                <a:path extrusionOk="0" h="12457" w="12457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rect b="b" l="l" r="r" t="t"/>
              <a:pathLst>
                <a:path extrusionOk="0" h="44156" w="30365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rect b="b" l="l" r="r" t="t"/>
              <a:pathLst>
                <a:path extrusionOk="0" h="11222" w="11223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rect b="b" l="l" r="r" t="t"/>
            <a:pathLst>
              <a:path extrusionOk="0" h="1" w="48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rect b="b" l="l" r="r" t="t"/>
              <a:pathLst>
                <a:path extrusionOk="0" h="19237" w="1924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rect b="b" l="l" r="r" t="t"/>
              <a:pathLst>
                <a:path extrusionOk="0" h="7027" w="7787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rect b="b" l="l" r="r" t="t"/>
              <a:pathLst>
                <a:path extrusionOk="0" h="19240" w="1924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rect b="b" l="l" r="r" t="t"/>
              <a:pathLst>
                <a:path extrusionOk="0" h="7026" w="7787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rect b="b" l="l" r="r" t="t"/>
            <a:pathLst>
              <a:path extrusionOk="0" h="5225" w="4733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cap="flat" cmpd="sng" w="9525">
            <a:solidFill>
              <a:srgbClr val="A5B7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cap="flat" cmpd="sng" w="9525">
            <a:solidFill>
              <a:srgbClr val="5F7D9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rect b="b" l="l" r="r" t="t"/>
              <a:pathLst>
                <a:path extrusionOk="0" h="105145" w="12795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rect b="b" l="l" r="r" t="t"/>
              <a:pathLst>
                <a:path extrusionOk="0" h="127868" w="105145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rect b="b" l="l" r="r" t="t"/>
              <a:pathLst>
                <a:path extrusionOk="0" h="127873" w="105146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rect b="b" l="l" r="r" t="t"/>
              <a:pathLst>
                <a:path extrusionOk="0" h="105140" w="127944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rect b="b" l="l" r="r" t="t"/>
              <a:pathLst>
                <a:path extrusionOk="0" h="63360" w="140281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rect b="b" l="l" r="r" t="t"/>
              <a:pathLst>
                <a:path extrusionOk="0" h="73754" w="73754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rect b="b" l="l" r="r" t="t"/>
              <a:pathLst>
                <a:path extrusionOk="0" h="121367" w="79475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rect b="b" l="l" r="r" t="t"/>
              <a:pathLst>
                <a:path extrusionOk="0" h="121367" w="79398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rect b="b" l="l" r="r" t="t"/>
              <a:pathLst>
                <a:path extrusionOk="0" h="121367" w="79474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rect b="b" l="l" r="r" t="t"/>
                <a:pathLst>
                  <a:path extrusionOk="0" h="2231390" w="2576195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rect b="b" l="l" r="r" t="t"/>
                <a:pathLst>
                  <a:path extrusionOk="0" h="2306954" w="1638934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flipH="1" rot="5400000">
              <a:off x="7620257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flipH="1" rot="-5400000">
              <a:off x="8285120" y="2644741"/>
              <a:ext cx="129900" cy="111300"/>
            </a:xfrm>
            <a:prstGeom prst="bentConnector3">
              <a:avLst>
                <a:gd fmla="val 50000" name="adj1"/>
              </a:avLst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cap="flat" cmpd="sng" w="9525">
              <a:solidFill>
                <a:srgbClr val="667E9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rect b="b" l="l" r="r" t="t"/>
                  <a:pathLst>
                    <a:path extrusionOk="0" h="45503" w="21253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rect b="b" l="l" r="r" t="t"/>
                  <a:pathLst>
                    <a:path extrusionOk="0" h="5029" w="1180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rect b="b" l="l" r="r" t="t"/>
                  <a:pathLst>
                    <a:path extrusionOk="0" h="8180" w="10011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rect b="b" l="l" r="r" t="t"/>
                  <a:pathLst>
                    <a:path extrusionOk="0" h="1062" w="8488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rect b="b" l="l" r="r" t="t"/>
                  <a:pathLst>
                    <a:path extrusionOk="0" h="4248" w="7617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rect b="b" l="l" r="r" t="t"/>
                  <a:pathLst>
                    <a:path extrusionOk="0" h="1059" w="7125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rect b="b" l="l" r="r" t="t"/>
                  <a:pathLst>
                    <a:path extrusionOk="0" h="7109" w="7804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rect b="b" l="l" r="r" t="t"/>
              <a:pathLst>
                <a:path extrusionOk="0" h="25278" w="25486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rect b="b" l="l" r="r" t="t"/>
              <a:pathLst>
                <a:path extrusionOk="0" h="24032" w="24034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rect b="b" l="l" r="r" t="t"/>
              <a:pathLst>
                <a:path extrusionOk="0" h="25472" w="25669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rect b="b" l="l" r="r" t="t"/>
              <a:pathLst>
                <a:path extrusionOk="0" h="22901" w="22903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rect b="b" l="l" r="r" t="t"/>
                <a:pathLst>
                  <a:path extrusionOk="0" h="2019" w="4052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rect b="b" l="l" r="r" t="t"/>
                <a:pathLst>
                  <a:path extrusionOk="0" h="626" w="2524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rect b="b" l="l" r="r" t="t"/>
                <a:pathLst>
                  <a:path extrusionOk="0" h="1041" w="1585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rect b="b" l="l" r="r" t="t"/>
                <a:pathLst>
                  <a:path extrusionOk="0" h="2020" w="4052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rect b="b" l="l" r="r" t="t"/>
                <a:pathLst>
                  <a:path extrusionOk="0" h="628" w="2524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rect b="b" l="l" r="r" t="t"/>
                <a:pathLst>
                  <a:path extrusionOk="0" h="1040" w="1584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rect b="b" l="l" r="r" t="t"/>
                <a:pathLst>
                  <a:path extrusionOk="0" h="896" w="2177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rect b="b" l="l" r="r" t="t"/>
                <a:pathLst>
                  <a:path extrusionOk="0" h="2019" w="4051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rect b="b" l="l" r="r" t="t"/>
                <a:pathLst>
                  <a:path extrusionOk="0" h="627" w="2523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rect b="b" l="l" r="r" t="t"/>
                <a:pathLst>
                  <a:path extrusionOk="0" h="1039" w="1585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rect b="b" l="l" r="r" t="t"/>
                <a:pathLst>
                  <a:path extrusionOk="0" h="896" w="2179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rect b="b" l="l" r="r" t="t"/>
                <a:pathLst>
                  <a:path extrusionOk="0" h="2491" w="645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rect b="b" l="l" r="r" t="t"/>
                <a:pathLst>
                  <a:path extrusionOk="0" h="1524" w="1115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rect b="b" l="l" r="r" t="t"/>
                <a:pathLst>
                  <a:path extrusionOk="0" h="2128" w="944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rect b="b" l="l" r="r" t="t"/>
              <a:pathLst>
                <a:path extrusionOk="0" h="4099" w="2099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rect b="b" l="l" r="r" t="t"/>
              <a:pathLst>
                <a:path extrusionOk="0" h="1982" w="1909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rect b="b" l="l" r="r" t="t"/>
              <a:pathLst>
                <a:path extrusionOk="0" h="861" w="1682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rect b="b" l="l" r="r" t="t"/>
              <a:pathLst>
                <a:path extrusionOk="0" h="1383" w="1996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rect b="b" l="l" r="r" t="t"/>
                <a:pathLst>
                  <a:path extrusionOk="0" h="3996" w="205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rect b="b" l="l" r="r" t="t"/>
                <a:pathLst>
                  <a:path extrusionOk="0" h="2491" w="646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rect b="b" l="l" r="r" t="t"/>
                <a:pathLst>
                  <a:path extrusionOk="0" h="1524" w="1114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rect b="b" l="l" r="r" t="t"/>
                <a:pathLst>
                  <a:path extrusionOk="0" h="2128" w="946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rect b="b" l="l" r="r" t="t"/>
                <a:pathLst>
                  <a:path extrusionOk="0" h="2048" w="4168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rect b="b" l="l" r="r" t="t"/>
                <a:pathLst>
                  <a:path extrusionOk="0" h="1844" w="2044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rect b="b" l="l" r="r" t="t"/>
                <a:pathLst>
                  <a:path extrusionOk="0" h="1609" w="918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rect b="b" l="l" r="r" t="t"/>
                <a:pathLst>
                  <a:path extrusionOk="0" h="1927" w="1452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rect b="b" l="l" r="r" t="t"/>
              <a:pathLst>
                <a:path extrusionOk="0" h="3168" w="3169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rect b="b" l="l" r="r" t="t"/>
              <a:pathLst>
                <a:path extrusionOk="0" h="8384" w="8384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rect b="b" l="l" r="r" t="t"/>
              <a:pathLst>
                <a:path extrusionOk="0" h="3168" w="3167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rect b="b" l="l" r="r" t="t"/>
              <a:pathLst>
                <a:path extrusionOk="0" h="8384" w="8383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rect b="b" l="l" r="r" t="t"/>
              <a:pathLst>
                <a:path extrusionOk="0" h="3167" w="3167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rect b="b" l="l" r="r" t="t"/>
              <a:pathLst>
                <a:path extrusionOk="0" h="8382" w="8384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rect b="b" l="l" r="r" t="t"/>
              <a:pathLst>
                <a:path extrusionOk="0" h="3167" w="3169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rect b="b" l="l" r="r" t="t"/>
                <a:pathLst>
                  <a:path extrusionOk="0" h="13581" w="2716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rect b="b" l="l" r="r" t="t"/>
                <a:pathLst>
                  <a:path extrusionOk="0" h="38263" w="5891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rect b="b" l="l" r="r" t="t"/>
                <a:pathLst>
                  <a:path extrusionOk="0" h="25222" w="33574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rect b="b" l="l" r="r" t="t"/>
                <a:pathLst>
                  <a:path extrusionOk="0" h="64657" w="148183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rect b="b" l="l" r="r" t="t"/>
                <a:pathLst>
                  <a:path extrusionOk="0" h="74043" w="70912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rect b="b" l="l" r="r" t="t"/>
                <a:pathLst>
                  <a:path extrusionOk="0" h="73968" w="70651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rect b="b" l="l" r="r" t="t"/>
                <a:pathLst>
                  <a:path extrusionOk="0" h="57312" w="45484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rect b="b" l="l" r="r" t="t"/>
                <a:pathLst>
                  <a:path extrusionOk="0" h="71099" w="70567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rect b="b" l="l" r="r" t="t"/>
                <a:pathLst>
                  <a:path extrusionOk="0" h="49836" w="75843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rect b="b" l="l" r="r" t="t"/>
                <a:pathLst>
                  <a:path extrusionOk="0" h="49767" w="76065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rect b="b" l="l" r="r" t="t"/>
                <a:pathLst>
                  <a:path extrusionOk="0" h="71126" w="70657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rect b="b" l="l" r="r" t="t"/>
                <a:pathLst>
                  <a:path extrusionOk="0" h="57367" w="45519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957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flipH="1" rot="10800000">
                  <a:off x="3393053" y="3805664"/>
                  <a:ext cx="198900" cy="780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fmla="val 50000" name="adj1"/>
                  </a:avLst>
                </a:prstGeom>
                <a:noFill/>
                <a:ln cap="flat" cmpd="sng" w="19050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rect b="b" l="l" r="r" t="t"/>
                <a:pathLst>
                  <a:path extrusionOk="0" h="33020" w="66087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rect b="b" l="l" r="r" t="t"/>
              <a:pathLst>
                <a:path extrusionOk="0" h="1" w="316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rect b="b" l="l" r="r" t="t"/>
              <a:pathLst>
                <a:path extrusionOk="0" h="148329" w="130254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rect b="b" l="l" r="r" t="t"/>
              <a:pathLst>
                <a:path extrusionOk="0" h="74139" w="94347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rect b="b" l="l" r="r" t="t"/>
              <a:pathLst>
                <a:path extrusionOk="0" h="90816" w="77688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rect b="b" l="l" r="r" t="t"/>
              <a:pathLst>
                <a:path extrusionOk="0" h="81795" w="9545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213B5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rect b="b" l="l" r="r" t="t"/>
              <a:pathLst>
                <a:path extrusionOk="0" h="90850" w="84051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rect b="b" l="l" r="r" t="t"/>
              <a:pathLst>
                <a:path extrusionOk="0" h="74174" w="94366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rect b="b" l="l" r="r" t="t"/>
              <a:pathLst>
                <a:path extrusionOk="0" h="90833" w="94138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rect b="b" l="l" r="r" t="t"/>
                  <a:pathLst>
                    <a:path extrusionOk="0" fill="none" h="9502" w="95012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rect b="b" l="l" r="r" t="t"/>
                  <a:pathLst>
                    <a:path extrusionOk="0" fill="none" h="38006" w="95012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rect b="b" l="l" r="r" t="t"/>
                  <a:pathLst>
                    <a:path extrusionOk="0" fill="none" h="9501" w="95015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cap="sq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rect b="b" l="l" r="r" t="t"/>
                  <a:pathLst>
                    <a:path extrusionOk="0" fill="none" h="64522" w="95015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DBE2E7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rect b="b" l="l" r="r" t="t"/>
                  <a:pathLst>
                    <a:path extrusionOk="0" fill="none" h="9501" w="95011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rect b="b" l="l" r="r" t="t"/>
                  <a:pathLst>
                    <a:path extrusionOk="0" fill="none" h="28506" w="95011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miter lim="2676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rect b="b" l="l" r="r" t="t"/>
                <a:pathLst>
                  <a:path extrusionOk="0" fill="none" h="52832" w="74423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rect b="b" l="l" r="r" t="t"/>
                <a:pathLst>
                  <a:path extrusionOk="0" fill="none" h="8578" w="26252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rect b="b" l="l" r="r" t="t"/>
                <a:pathLst>
                  <a:path extrusionOk="0" fill="none" h="3585" w="32156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rect b="b" l="l" r="r" t="t"/>
                <a:pathLst>
                  <a:path extrusionOk="0" fill="none" h="12327" w="12962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67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rect b="b" l="l" r="r" t="t"/>
              <a:pathLst>
                <a:path extrusionOk="0" fill="none" h="33338" w="105517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374F66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rect b="b" l="l" r="r" t="t"/>
              <a:pathLst>
                <a:path extrusionOk="0" fill="none" h="33955" w="99611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cap="flat" cmpd="sng" w="9525">
              <a:solidFill>
                <a:srgbClr val="DBE3E8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rect b="b" l="l" r="r" t="t"/>
              <a:pathLst>
                <a:path extrusionOk="0" fill="none" h="33351" w="87473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F677B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rect b="b" l="l" r="r" t="t"/>
              <a:pathLst>
                <a:path extrusionOk="0" fill="none" h="33352" w="7806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rect b="b" l="l" r="r" t="t"/>
              <a:pathLst>
                <a:path extrusionOk="0" fill="none" h="33351" w="74781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FA1AF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rect b="b" l="l" r="r" t="t"/>
              <a:pathLst>
                <a:path extrusionOk="0" fill="none" h="33364" w="88491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9D4DC"/>
              </a:solidFill>
              <a:prstDash val="solid"/>
              <a:miter lim="1256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rect b="b" l="l" r="r" t="t"/>
                <a:pathLst>
                  <a:path extrusionOk="0" fill="none" h="35462" w="53871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F677B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rect b="b" l="l" r="r" t="t"/>
                <a:pathLst>
                  <a:path extrusionOk="0" fill="none" h="45188" w="52552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B3C3CE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rect b="b" l="l" r="r" t="t"/>
                <a:pathLst>
                  <a:path extrusionOk="0" fill="none" h="35475" w="53883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C9D4DC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rect b="b" l="l" r="r" t="t"/>
                <a:pathLst>
                  <a:path extrusionOk="0" fill="none" h="53482" w="43969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DBE3E8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rect b="b" l="l" r="r" t="t"/>
                <a:pathLst>
                  <a:path extrusionOk="0" fill="none" h="45188" w="52564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FA1AF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rect b="b" l="l" r="r" t="t"/>
                <a:pathLst>
                  <a:path extrusionOk="0" fill="none" h="53469" w="43957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374F66"/>
                </a:solidFill>
                <a:prstDash val="solid"/>
                <a:miter lim="12565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rect b="b" l="l" r="r" t="t"/>
                  <a:pathLst>
                    <a:path extrusionOk="0" fill="none" h="22632" w="41331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rect b="b" l="l" r="r" t="t"/>
                  <a:pathLst>
                    <a:path extrusionOk="0" fill="none" h="25522" w="41318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7EA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rect b="b" l="l" r="r" t="t"/>
                  <a:pathLst>
                    <a:path extrusionOk="0" fill="none" h="3658" w="44535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rect b="b" l="l" r="r" t="t"/>
                  <a:pathLst>
                    <a:path extrusionOk="0" fill="none" h="3670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rect b="b" l="l" r="r" t="t"/>
                  <a:pathLst>
                    <a:path extrusionOk="0" fill="none" h="3671" w="44535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EF0F2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rect b="b" l="l" r="r" t="t"/>
                  <a:pathLst>
                    <a:path extrusionOk="0" fill="none" h="169592" w="132823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FEFEFE"/>
                  </a:solidFill>
                  <a:prstDash val="solid"/>
                  <a:miter lim="12565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rect b="b" l="l" r="r" t="t"/>
              <a:pathLst>
                <a:path extrusionOk="0" h="67784" w="114864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rect b="b" l="l" r="r" t="t"/>
              <a:pathLst>
                <a:path extrusionOk="0" h="97350" w="99965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rect b="b" l="l" r="r" t="t"/>
              <a:pathLst>
                <a:path extrusionOk="0" h="3058" w="3203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rect b="b" l="l" r="r" t="t"/>
              <a:pathLst>
                <a:path extrusionOk="0" h="115791" w="67743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rect b="b" l="l" r="r" t="t"/>
              <a:pathLst>
                <a:path extrusionOk="0" h="888" w="1342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rect b="b" l="l" r="r" t="t"/>
              <a:pathLst>
                <a:path extrusionOk="0" h="114" w="154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rect b="b" l="l" r="r" t="t"/>
              <a:pathLst>
                <a:path extrusionOk="0" h="3722" w="4777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rect b="b" l="l" r="r" t="t"/>
              <a:pathLst>
                <a:path extrusionOk="0" h="169" w="242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rect b="b" l="l" r="r" t="t"/>
              <a:pathLst>
                <a:path extrusionOk="0" h="67775" w="11483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rect b="b" l="l" r="r" t="t"/>
              <a:pathLst>
                <a:path extrusionOk="0" h="6680" w="395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rect b="b" l="l" r="r" t="t"/>
              <a:pathLst>
                <a:path extrusionOk="0" h="97352" w="100039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rect b="b" l="l" r="r" t="t"/>
              <a:pathLst>
                <a:path extrusionOk="0" h="10350" w="147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rect b="b" l="l" r="r" t="t"/>
              <a:pathLst>
                <a:path extrusionOk="0" h="127487" w="68033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rect b="b" l="l" r="r" t="t"/>
              <a:pathLst>
                <a:path extrusionOk="0" h="10448" w="12432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rect b="b" l="l" r="r" t="t"/>
              <a:pathLst>
                <a:path extrusionOk="0" h="10477" w="12432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rect b="b" l="l" r="r" t="t"/>
              <a:pathLst>
                <a:path extrusionOk="0" h="10656" w="12432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rect b="b" l="l" r="r" t="t"/>
              <a:pathLst>
                <a:path extrusionOk="0" fill="none" h="70147" w="21843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rect b="b" l="l" r="r" t="t"/>
              <a:pathLst>
                <a:path extrusionOk="0" fill="none" h="108772" w="21843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rect b="b" l="l" r="r" t="t"/>
              <a:pathLst>
                <a:path extrusionOk="0" h="10462" w="12432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rect b="b" l="l" r="r" t="t"/>
              <a:pathLst>
                <a:path extrusionOk="0" h="29770" w="14722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rect b="b" l="l" r="r" t="t"/>
              <a:pathLst>
                <a:path extrusionOk="0" h="82274" w="83583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rect b="b" l="l" r="r" t="t"/>
                <a:pathLst>
                  <a:path extrusionOk="0" fill="none" h="21919" w="12791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rect b="b" l="l" r="r" t="t"/>
                <a:pathLst>
                  <a:path extrusionOk="0" fill="none" h="83256" w="83583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rect b="b" l="l" r="r" t="t"/>
                <a:pathLst>
                  <a:path extrusionOk="0" fill="none" h="21428" w="42856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rect b="b" l="l" r="r" t="t"/>
                <a:pathLst>
                  <a:path extrusionOk="0" fill="none" h="37948" w="38112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rect b="b" l="l" r="r" t="t"/>
                <a:pathLst>
                  <a:path extrusionOk="0" fill="none" h="23391" w="83093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rect b="b" l="l" r="r" t="t"/>
                <a:pathLst>
                  <a:path extrusionOk="0" fill="none" h="61338" w="61502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rect b="b" l="l" r="r" t="t"/>
                <a:pathLst>
                  <a:path extrusionOk="0" fill="none" h="21919" w="17011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rect b="b" l="l" r="r" t="t"/>
                <a:pathLst>
                  <a:path extrusionOk="0" fill="none" h="105500" w="105174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miter lim="163566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rect b="b" l="l" r="r" t="t"/>
              <a:pathLst>
                <a:path extrusionOk="0" fill="none" h="80358" w="142956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rect b="b" l="l" r="r" t="t"/>
              <a:pathLst>
                <a:path extrusionOk="0" fill="none" h="63931" w="13542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rect b="b" l="l" r="r" t="t"/>
              <a:pathLst>
                <a:path extrusionOk="0" fill="none" h="100781" w="205999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cap="flat" cmpd="sng" w="9525">
              <a:solidFill>
                <a:srgbClr val="325D79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rect b="b" l="l" r="r" t="t"/>
              <a:pathLst>
                <a:path extrusionOk="0" fill="none" h="30190" w="3019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rect b="b" l="l" r="r" t="t"/>
              <a:pathLst>
                <a:path extrusionOk="0" fill="none" h="105886" w="207331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rect b="b" l="l" r="r" t="t"/>
              <a:pathLst>
                <a:path extrusionOk="0" fill="none" h="96119" w="160493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rect b="b" l="l" r="r" t="t"/>
              <a:pathLst>
                <a:path extrusionOk="0" fill="none" h="170260" w="205333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cap="flat" cmpd="sng" w="9525">
              <a:solidFill>
                <a:srgbClr val="445D73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rect b="b" l="l" r="r" t="t"/>
              <a:pathLst>
                <a:path extrusionOk="0" fill="none" h="150504" w="205333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rect b="b" l="l" r="r" t="t"/>
              <a:pathLst>
                <a:path extrusionOk="0" fill="none" h="30191" w="3019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rect b="b" l="l" r="r" t="t"/>
              <a:pathLst>
                <a:path extrusionOk="0" fill="none" h="111436" w="114987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rect b="b" l="l" r="r" t="t"/>
              <a:pathLst>
                <a:path extrusionOk="0" fill="none" h="30412" w="30191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rect b="b" l="l" r="r" t="t"/>
              <a:pathLst>
                <a:path extrusionOk="0" fill="none" h="30190" w="30191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miter lim="22198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rect b="b" l="l" r="r" t="t"/>
                <a:pathLst>
                  <a:path extrusionOk="0" h="56376" w="81559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rect b="b" l="l" r="r" t="t"/>
                <a:pathLst>
                  <a:path extrusionOk="0" h="78772" w="63593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rect b="b" l="l" r="r" t="t"/>
                <a:pathLst>
                  <a:path extrusionOk="0" h="20593" w="15141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rect b="b" l="l" r="r" t="t"/>
                <a:pathLst>
                  <a:path extrusionOk="0" h="14738" w="13325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rect b="b" l="l" r="r" t="t"/>
                <a:pathLst>
                  <a:path extrusionOk="0" h="56931" w="53095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rect b="b" l="l" r="r" t="t"/>
                <a:pathLst>
                  <a:path extrusionOk="0" h="16555" w="13123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rect b="b" l="l" r="r" t="t"/>
                <a:pathLst>
                  <a:path extrusionOk="0" h="67428" w="7833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rect b="b" l="l" r="r" t="t"/>
                <a:pathLst>
                  <a:path extrusionOk="0" h="13123" w="27053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rect b="b" l="l" r="r" t="t"/>
                <a:pathLst>
                  <a:path extrusionOk="0" h="13325" w="18776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rect b="b" l="l" r="r" t="t"/>
                <a:pathLst>
                  <a:path extrusionOk="0" h="50874" w="5794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rect b="b" l="l" r="r" t="t"/>
                <a:pathLst>
                  <a:path extrusionOk="0" h="12719" w="21602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rect b="b" l="l" r="r" t="t"/>
                <a:pathLst>
                  <a:path extrusionOk="0" h="67227" w="78532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rect b="b" l="l" r="r" t="t"/>
                <a:pathLst>
                  <a:path extrusionOk="0" h="28466" w="13931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rect b="b" l="l" r="r" t="t"/>
                <a:pathLst>
                  <a:path extrusionOk="0" h="22005" w="13527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rect b="b" l="l" r="r" t="t"/>
                <a:pathLst>
                  <a:path extrusionOk="0" h="51076" w="58142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rect b="b" l="l" r="r" t="t"/>
                <a:pathLst>
                  <a:path extrusionOk="0" h="22005" w="13729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rect b="b" l="l" r="r" t="t"/>
                <a:pathLst>
                  <a:path extrusionOk="0" h="2020" w="607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rect b="b" l="l" r="r" t="t"/>
                <a:pathLst>
                  <a:path extrusionOk="0" h="78935" w="63593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rect b="b" l="l" r="r" t="t"/>
                <a:pathLst>
                  <a:path extrusionOk="0" h="20391" w="15343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rect b="b" l="l" r="r" t="t"/>
                <a:pathLst>
                  <a:path extrusionOk="0" h="14940" w="13527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rect b="b" l="l" r="r" t="t"/>
                <a:pathLst>
                  <a:path extrusionOk="0" h="13123" w="26851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rect b="b" l="l" r="r" t="t"/>
                <a:pathLst>
                  <a:path extrusionOk="0" h="12921" w="22208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rect b="b" l="l" r="r" t="t"/>
                <a:pathLst>
                  <a:path extrusionOk="0" h="16959" w="13325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rect b="b" l="l" r="r" t="t"/>
                <a:pathLst>
                  <a:path extrusionOk="0" h="13325" w="18977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rect b="b" l="l" r="r" t="t"/>
                <a:pathLst>
                  <a:path extrusionOk="0" h="1" w="203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rect b="b" l="l" r="r" t="t"/>
                <a:pathLst>
                  <a:path extrusionOk="0" h="1" w="1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rect b="b" l="l" r="r" t="t"/>
                <a:pathLst>
                  <a:path extrusionOk="0" fill="none" h="88020" w="90847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FFFFFF"/>
                </a:solidFill>
                <a:prstDash val="solid"/>
                <a:miter lim="201878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rect b="b" l="l" r="r" t="t"/>
                <a:pathLst>
                  <a:path extrusionOk="0" h="7716" w="10285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rect b="b" l="l" r="r" t="t"/>
                <a:pathLst>
                  <a:path extrusionOk="0" h="12087" w="4872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rect b="b" l="l" r="r" t="t"/>
                <a:pathLst>
                  <a:path extrusionOk="0" h="12116" w="4151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rect b="b" l="l" r="r" t="t"/>
                <a:pathLst>
                  <a:path extrusionOk="0" h="7481" w="10427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cap="flat" cmpd="sng" w="9525">
                <a:solidFill>
                  <a:srgbClr val="213B5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cap="flat" cmpd="sng" w="9525">
                <a:solidFill>
                  <a:srgbClr val="667E9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cap="flat" cmpd="sng" w="9525">
                <a:solidFill>
                  <a:srgbClr val="445D73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cap="flat" cmpd="sng" w="9525">
              <a:solidFill>
                <a:srgbClr val="F2F2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rect b="b" l="l" r="r" t="t"/>
                <a:pathLst>
                  <a:path extrusionOk="0" h="61942" w="3929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rect b="b" l="l" r="r" t="t"/>
                <a:pathLst>
                  <a:path extrusionOk="0" h="63272" w="40436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rect b="b" l="l" r="r" t="t"/>
                <a:pathLst>
                  <a:path extrusionOk="0" h="22298" w="71282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rect b="b" l="l" r="r" t="t"/>
                <a:pathLst>
                  <a:path extrusionOk="0" fill="none" h="66637" w="36183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rect b="b" l="l" r="r" t="t"/>
                <a:pathLst>
                  <a:path extrusionOk="0" fill="none" h="52191" w="61885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cap="flat" cmpd="sng" w="9525">
                <a:solidFill>
                  <a:srgbClr val="435D74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rect b="b" l="l" r="r" t="t"/>
                <a:pathLst>
                  <a:path extrusionOk="0" fill="none" h="52208" w="62382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miter lim="245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rect b="b" l="l" r="r" t="t"/>
              <a:pathLst>
                <a:path extrusionOk="0" h="10698" w="19132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rect b="b" l="l" r="r" t="t"/>
              <a:pathLst>
                <a:path extrusionOk="0" h="41986" w="19117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5F81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rect b="b" l="l" r="r" t="t"/>
                <a:pathLst>
                  <a:path extrusionOk="0" h="9121" w="10195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rect b="b" l="l" r="r" t="t"/>
                <a:pathLst>
                  <a:path extrusionOk="0" h="9121" w="10193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rect b="b" l="l" r="r" t="t"/>
                <a:pathLst>
                  <a:path extrusionOk="0" h="2946" w="2946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rect b="b" l="l" r="r" t="t"/>
                <a:pathLst>
                  <a:path extrusionOk="0" h="9122" w="10193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rect b="b" l="l" r="r" t="t"/>
                <a:pathLst>
                  <a:path extrusionOk="0" h="2946" w="2945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rect b="b" l="l" r="r" t="t"/>
              <a:pathLst>
                <a:path extrusionOk="0" h="2946" w="2945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rect b="b" l="l" r="r" t="t"/>
              <a:pathLst>
                <a:path extrusionOk="0" h="33040" w="33153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D6DB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rect b="b" l="l" r="r" t="t"/>
              <a:pathLst>
                <a:path extrusionOk="0" h="32847" w="32959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rect b="b" l="l" r="r" t="t"/>
              <a:pathLst>
                <a:path extrusionOk="0" h="33038" w="33149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7994A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rect b="b" l="l" r="r" t="t"/>
              <a:pathLst>
                <a:path extrusionOk="0" h="33037" w="3315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3C3C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rect b="b" l="l" r="r" t="t"/>
              <a:pathLst>
                <a:path extrusionOk="0" h="32848" w="32955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rect b="b" l="l" r="r" t="t"/>
              <a:pathLst>
                <a:path extrusionOk="0" h="32844" w="32958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44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rect b="b" l="l" r="r" t="t"/>
              <a:pathLst>
                <a:path extrusionOk="0" h="37890" w="8543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rect b="b" l="l" r="r" t="t"/>
              <a:pathLst>
                <a:path extrusionOk="0" h="37876" w="8543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rect b="b" l="l" r="r" t="t"/>
              <a:pathLst>
                <a:path extrusionOk="0" h="37890" w="8544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flipH="1" rot="5400000">
              <a:off x="4436152" y="3134077"/>
              <a:ext cx="111300" cy="1866000"/>
            </a:xfrm>
            <a:prstGeom prst="round2SameRect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flipH="1" rot="5400000">
              <a:off x="4162472" y="3415277"/>
              <a:ext cx="104700" cy="13047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cap="flat" cmpd="sng" w="19050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fmla="val 19098" name="adj"/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rect b="b" l="l" r="r" t="t"/>
                <a:pathLst>
                  <a:path extrusionOk="0" h="155402" w="97241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rect b="b" l="l" r="r" t="t"/>
                <a:pathLst>
                  <a:path extrusionOk="0" h="31610" w="31642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rect b="b" l="l" r="r" t="t"/>
                <a:pathLst>
                  <a:path extrusionOk="0" h="156544" w="77995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rect b="b" l="l" r="r" t="t"/>
                <a:pathLst>
                  <a:path extrusionOk="0" h="31838" w="31871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7994A9"/>
                </a:solidFill>
                <a:prstDash val="solid"/>
                <a:round/>
                <a:headEnd len="med" w="med" type="none"/>
                <a:tailEnd len="med" w="med" type="oval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rect b="b" l="l" r="r" t="t"/>
              <a:pathLst>
                <a:path extrusionOk="0" h="69253" w="165771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cap="flat" cmpd="sng" w="19050">
              <a:solidFill>
                <a:srgbClr val="5F7D95"/>
              </a:solidFill>
              <a:prstDash val="solid"/>
              <a:round/>
              <a:headEnd len="med" w="med" type="oval"/>
              <a:tailEnd len="med" w="med" type="oval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rect b="b" l="l" r="r" t="t"/>
              <a:pathLst>
                <a:path extrusionOk="0" h="6286" w="42851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rect b="b" l="l" r="r" t="t"/>
              <a:pathLst>
                <a:path extrusionOk="0" h="6286" w="42854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rect b="b" l="l" r="r" t="t"/>
              <a:pathLst>
                <a:path extrusionOk="0" h="6286" w="39596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rect b="b" l="l" r="r" t="t"/>
              <a:pathLst>
                <a:path extrusionOk="0" h="6286" w="33089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rect b="b" l="l" r="r" t="t"/>
              <a:pathLst>
                <a:path extrusionOk="0" h="6287" w="33089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rect b="b" l="l" r="r" t="t"/>
              <a:pathLst>
                <a:path extrusionOk="0" h="6287" w="2658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rect b="b" l="l" r="r" t="t"/>
              <a:pathLst>
                <a:path extrusionOk="0" h="6283" w="2007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rect b="b" l="l" r="r" t="t"/>
              <a:pathLst>
                <a:path extrusionOk="0" h="6283" w="20073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rgbClr val="F2F2F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rect b="b" l="l" r="r" t="t"/>
              <a:pathLst>
                <a:path extrusionOk="0" h="40494" w="125546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rect b="b" l="l" r="r" t="t"/>
              <a:pathLst>
                <a:path extrusionOk="0" h="74009" w="78476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667E9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rect b="b" l="l" r="r" t="t"/>
              <a:pathLst>
                <a:path extrusionOk="0" h="44560" w="230204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rect b="b" l="l" r="r" t="t"/>
              <a:pathLst>
                <a:path extrusionOk="0" h="40278" w="174802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E3E7EA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cap="flat" cmpd="sng" w="19050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rect b="b" l="l" r="r" t="t"/>
                <a:pathLst>
                  <a:path extrusionOk="0" h="12380" w="12381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rect b="b" l="l" r="r" t="t"/>
                <a:pathLst>
                  <a:path extrusionOk="0" h="12381" w="12381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rect b="b" l="l" r="r" t="t"/>
                <a:pathLst>
                  <a:path extrusionOk="0" h="12382" w="12379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rect b="b" l="l" r="r" t="t"/>
                <a:pathLst>
                  <a:path extrusionOk="0" h="12380" w="12379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rect b="b" l="l" r="r" t="t"/>
                <a:pathLst>
                  <a:path extrusionOk="0" h="12381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rect b="b" l="l" r="r" t="t"/>
                <a:pathLst>
                  <a:path extrusionOk="0" h="12379" w="12379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rect b="b" l="l" r="r" t="t"/>
              <a:pathLst>
                <a:path extrusionOk="0" h="25297" w="117257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rect b="b" l="l" r="r" t="t"/>
              <a:pathLst>
                <a:path extrusionOk="0" h="25277" w="91479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869FB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rect b="b" l="l" r="r" t="t"/>
              <a:pathLst>
                <a:path extrusionOk="0" h="25298" w="65618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5F7D9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rect b="b" l="l" r="r" t="t"/>
              <a:pathLst>
                <a:path extrusionOk="0" h="25297" w="40048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869FB2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cap="flat" cmpd="sng" w="9525">
              <a:solidFill>
                <a:srgbClr val="BAC8D3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cap="flat" cmpd="sng" w="9525">
              <a:solidFill>
                <a:srgbClr val="5F7D95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none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rect b="b" l="l" r="r" t="t"/>
              <a:pathLst>
                <a:path extrusionOk="0" h="89122" w="260246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E3E9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rect b="b" l="l" r="r" t="t"/>
              <a:pathLst>
                <a:path extrusionOk="0" h="33656" w="1754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rect b="b" l="l" r="r" t="t"/>
              <a:pathLst>
                <a:path extrusionOk="0" h="50901" w="24298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A5B7C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rect b="b" l="l" r="r" t="t"/>
              <a:pathLst>
                <a:path extrusionOk="0" h="70574" w="3282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869FB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rect b="b" l="l" r="r" t="t"/>
              <a:pathLst>
                <a:path extrusionOk="0" h="0" w="6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rect b="b" l="l" r="r" t="t"/>
              <a:pathLst>
                <a:path extrusionOk="0" h="647" w="3762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rect b="b" l="l" r="r" t="t"/>
              <a:pathLst>
                <a:path extrusionOk="0" h="90409" w="43303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CFD9E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rect b="b" l="l" r="r" t="t"/>
              <a:pathLst>
                <a:path extrusionOk="0" h="19371" w="11696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BAC8D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rect b="b" l="l" r="r" t="t"/>
                  <a:pathLst>
                    <a:path extrusionOk="0" h="24651" w="12379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rect b="b" l="l" r="r" t="t"/>
                  <a:pathLst>
                    <a:path extrusionOk="0" h="23215" w="10928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rect b="b" l="l" r="r" t="t"/>
                  <a:pathLst>
                    <a:path extrusionOk="0" h="24594" w="24013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rect b="b" l="l" r="r" t="t"/>
                  <a:pathLst>
                    <a:path extrusionOk="0" h="24595" w="22564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rect b="b" l="l" r="r" t="t"/>
                  <a:pathLst>
                    <a:path extrusionOk="0" h="28573" w="35535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rect b="b" l="l" r="r" t="t"/>
                  <a:pathLst>
                    <a:path extrusionOk="0" h="28570" w="34083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rect b="b" l="l" r="r" t="t"/>
                  <a:pathLst>
                    <a:path extrusionOk="0" h="34314" w="4951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rect b="b" l="l" r="r" t="t"/>
                  <a:pathLst>
                    <a:path extrusionOk="0" h="34311" w="48058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rect b="b" l="l" r="r" t="t"/>
                  <a:pathLst>
                    <a:path extrusionOk="0" h="7318" w="32762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657E93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rect b="b" l="l" r="r" t="t"/>
                <a:pathLst>
                  <a:path extrusionOk="0" h="26428" w="14992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CFD9E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CFD9E0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rect b="b" l="l" r="r" t="t"/>
                <a:pathLst>
                  <a:path extrusionOk="0" h="26371" w="29952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A5B7C6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A5B7C6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rect b="b" l="l" r="r" t="t"/>
                <a:pathLst>
                  <a:path extrusionOk="0" h="30635" w="44762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rect b="b" l="l" r="r" t="t"/>
                  <a:pathLst>
                    <a:path extrusionOk="0" h="7847" w="35124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2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rect b="b" l="l" r="r" t="t"/>
                <a:pathLst>
                  <a:path extrusionOk="0" h="36789" w="62727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rect b="b" l="l" r="r" t="t"/>
                  <a:pathLst>
                    <a:path extrusionOk="0" h="7846" w="35124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869FB1"/>
                  </a:solidFill>
                  <a:prstDash val="solid"/>
                  <a:round/>
                  <a:headEnd len="med" w="med" type="none"/>
                  <a:tailEnd len="med" w="med" type="oval"/>
                </a:ln>
              </p:spPr>
            </p:cxnSp>
          </p:grpSp>
        </p:grp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9815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/>
          <p:nvPr>
            <p:ph idx="4294967295" type="body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rect b="b" l="l" r="r" t="t"/>
              <a:pathLst>
                <a:path extrusionOk="0" h="2573" w="3275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rect b="b" l="l" r="r" t="t"/>
              <a:pathLst>
                <a:path extrusionOk="0" h="1906" w="2501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rect b="b" l="l" r="r" t="t"/>
              <a:pathLst>
                <a:path extrusionOk="0" h="2966" w="2728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rect b="b" l="l" r="r" t="t"/>
              <a:pathLst>
                <a:path extrusionOk="0" h="11181" w="13086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rect b="b" l="l" r="r" t="t"/>
            <a:pathLst>
              <a:path extrusionOk="0" h="11300" w="11348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rect b="b" l="l" r="r" t="t"/>
              <a:pathLst>
                <a:path extrusionOk="0" h="2329" w="942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rect b="b" l="l" r="r" t="t"/>
              <a:pathLst>
                <a:path extrusionOk="0" h="4687" w="1561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rect b="b" l="l" r="r" t="t"/>
              <a:pathLst>
                <a:path extrusionOk="0" h="7001" w="1834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rect b="b" l="l" r="r" t="t"/>
              <a:pathLst>
                <a:path extrusionOk="0" h="9133" w="6621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rect b="b" l="l" r="r" t="t"/>
              <a:pathLst>
                <a:path extrusionOk="0" h="11074" w="2084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rect b="b" l="l" r="r" t="t"/>
              <a:pathLst>
                <a:path extrusionOk="0" h="7441" w="7454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rect b="b" l="l" r="r" t="t"/>
              <a:pathLst>
                <a:path extrusionOk="0" h="7431" w="7466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rect b="b" l="l" r="r" t="t"/>
              <a:pathLst>
                <a:path extrusionOk="0" h="7264" w="7264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rect b="b" l="l" r="r" t="t"/>
              <a:pathLst>
                <a:path extrusionOk="0" h="11187" w="1656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rect b="b" l="l" r="r" t="t"/>
            <a:pathLst>
              <a:path extrusionOk="0" h="11253" w="11264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rect b="b" l="l" r="r" t="t"/>
              <a:pathLst>
                <a:path extrusionOk="0" h="704" w="107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rect b="b" l="l" r="r" t="t"/>
              <a:pathLst>
                <a:path extrusionOk="0" h="11145" w="11324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rect b="b" l="l" r="r" t="t"/>
              <a:pathLst>
                <a:path extrusionOk="0" h="2371" w="1335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rect b="b" l="l" r="r" t="t"/>
            <a:pathLst>
              <a:path extrusionOk="0" h="11323" w="1130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rect b="b" l="l" r="r" t="t"/>
              <a:pathLst>
                <a:path extrusionOk="0" h="10002" w="830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rect b="b" l="l" r="r" t="t"/>
              <a:pathLst>
                <a:path extrusionOk="0" h="5109" w="834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rect b="b" l="l" r="r" t="t"/>
              <a:pathLst>
                <a:path extrusionOk="0" h="5132" w="954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rect b="b" l="l" r="r" t="t"/>
              <a:pathLst>
                <a:path extrusionOk="0" h="9204" w="9443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rect b="b" l="l" r="r" t="t"/>
              <a:pathLst>
                <a:path extrusionOk="0" h="9231" w="9418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rect b="b" l="l" r="r" t="t"/>
              <a:pathLst>
                <a:path extrusionOk="0" h="696" w="917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rect b="b" l="l" r="r" t="t"/>
              <a:pathLst>
                <a:path extrusionOk="0" h="1572" w="6133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rect b="b" l="l" r="r" t="t"/>
              <a:pathLst>
                <a:path extrusionOk="0" h="6490" w="10479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rect b="b" l="l" r="r" t="t"/>
              <a:pathLst>
                <a:path extrusionOk="0" h="4720" w="4774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rect b="b" l="l" r="r" t="t"/>
              <a:pathLst>
                <a:path extrusionOk="0" h="2526" w="2537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rect b="b" l="l" r="r" t="t"/>
              <a:pathLst>
                <a:path extrusionOk="0" h="775" w="775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rect b="b" l="l" r="r" t="t"/>
              <a:pathLst>
                <a:path extrusionOk="0" h="9919" w="993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rect b="b" l="l" r="r" t="t"/>
              <a:pathLst>
                <a:path extrusionOk="0" h="8455" w="8454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rect b="b" l="l" r="r" t="t"/>
              <a:pathLst>
                <a:path extrusionOk="0" h="299" w="501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rect b="b" l="l" r="r" t="t"/>
              <a:pathLst>
                <a:path extrusionOk="0" h="3680" w="368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rect b="b" l="l" r="r" t="t"/>
              <a:pathLst>
                <a:path extrusionOk="0" h="513" w="298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rect b="b" l="l" r="r" t="t"/>
              <a:pathLst>
                <a:path extrusionOk="0" h="438" w="478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rect b="b" l="l" r="r" t="t"/>
              <a:pathLst>
                <a:path extrusionOk="0" h="439" w="477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rect b="b" l="l" r="r" t="t"/>
              <a:pathLst>
                <a:path extrusionOk="0" h="438" w="477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rect b="b" l="l" r="r" t="t"/>
              <a:pathLst>
                <a:path extrusionOk="0" h="439" w="478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rect b="b" l="l" r="r" t="t"/>
              <a:pathLst>
                <a:path extrusionOk="0" h="367" w="525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rect b="b" l="l" r="r" t="t"/>
              <a:pathLst>
                <a:path extrusionOk="0" h="492" w="406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rect b="b" l="l" r="r" t="t"/>
              <a:pathLst>
                <a:path extrusionOk="0" h="486" w="418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rect b="b" l="l" r="r" t="t"/>
              <a:pathLst>
                <a:path extrusionOk="0" h="498" w="405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rect b="b" l="l" r="r" t="t"/>
              <a:pathLst>
                <a:path extrusionOk="0" h="491" w="406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rect b="b" l="l" r="r" t="t"/>
              <a:pathLst>
                <a:path extrusionOk="0" h="367" w="513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rect b="b" l="l" r="r" t="t"/>
              <a:pathLst>
                <a:path extrusionOk="0" h="8967" w="8955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rect b="b" l="l" r="r" t="t"/>
              <a:pathLst>
                <a:path extrusionOk="0" h="3097" w="3573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rect b="b" l="l" r="r" t="t"/>
              <a:pathLst>
                <a:path extrusionOk="0" h="2858" w="3359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rect b="b" l="l" r="r" t="t"/>
              <a:pathLst>
                <a:path extrusionOk="0" h="6025" w="6025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rect b="b" l="l" r="r" t="t"/>
              <a:pathLst>
                <a:path extrusionOk="0" h="2049" w="2049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rect b="b" l="l" r="r" t="t"/>
              <a:pathLst>
                <a:path extrusionOk="0" h="912" w="954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rect b="b" l="l" r="r" t="t"/>
              <a:pathLst>
                <a:path extrusionOk="0" h="912" w="953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rect b="b" l="l" r="r" t="t"/>
              <a:pathLst>
                <a:path extrusionOk="0" h="900" w="941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rect b="b" l="l" r="r" t="t"/>
              <a:pathLst>
                <a:path extrusionOk="0" h="11516" w="11711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rect b="b" l="l" r="r" t="t"/>
              <a:pathLst>
                <a:path extrusionOk="0" h="2174" w="2847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rect b="b" l="l" r="r" t="t"/>
              <a:pathLst>
                <a:path extrusionOk="0" h="10741" w="8943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rect b="b" l="l" r="r" t="t"/>
              <a:pathLst>
                <a:path extrusionOk="0" h="2669" w="2787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rect b="b" l="l" r="r" t="t"/>
              <a:pathLst>
                <a:path extrusionOk="0" h="1287" w="1287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rect b="b" l="l" r="r" t="t"/>
              <a:pathLst>
                <a:path extrusionOk="0" h="10788" w="11741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rect b="b" l="l" r="r" t="t"/>
              <a:pathLst>
                <a:path extrusionOk="0" h="8707" w="9871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rect b="b" l="l" r="r" t="t"/>
              <a:pathLst>
                <a:path extrusionOk="0" h="1440" w="3918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rect b="b" l="l" r="r" t="t"/>
              <a:pathLst>
                <a:path extrusionOk="0" h="4575" w="6751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rect b="b" l="l" r="r" t="t"/>
              <a:pathLst>
                <a:path extrusionOk="0" h="11198" w="10609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rect b="b" l="l" r="r" t="t"/>
              <a:pathLst>
                <a:path extrusionOk="0" h="8149" w="6883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rect b="b" l="l" r="r" t="t"/>
              <a:pathLst>
                <a:path extrusionOk="0" h="915" w="3252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rect b="b" l="l" r="r" t="t"/>
              <a:pathLst>
                <a:path extrusionOk="0" h="11435" w="11979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rect b="b" l="l" r="r" t="t"/>
              <a:pathLst>
                <a:path extrusionOk="0" h="6360" w="3275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rect b="b" l="l" r="r" t="t"/>
              <a:pathLst>
                <a:path extrusionOk="0" h="6360" w="3335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rect b="b" l="l" r="r" t="t"/>
              <a:pathLst>
                <a:path extrusionOk="0" h="9525" w="11752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rect b="b" l="l" r="r" t="t"/>
              <a:pathLst>
                <a:path extrusionOk="0" h="358" w="10276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rect b="b" l="l" r="r" t="t"/>
              <a:pathLst>
                <a:path extrusionOk="0" h="358" w="1465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rect b="b" l="l" r="r" t="t"/>
              <a:pathLst>
                <a:path extrusionOk="0" h="358" w="1466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rect b="b" l="l" r="r" t="t"/>
              <a:pathLst>
                <a:path extrusionOk="0" h="359" w="1465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rect b="b" l="l" r="r" t="t"/>
              <a:pathLst>
                <a:path extrusionOk="0" h="359" w="1454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rect b="b" l="l" r="r" t="t"/>
              <a:pathLst>
                <a:path extrusionOk="0" h="346" w="1465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rect b="b" l="l" r="r" t="t"/>
              <a:pathLst>
                <a:path extrusionOk="0" h="346" w="1466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rect b="b" l="l" r="r" t="t"/>
              <a:pathLst>
                <a:path extrusionOk="0" h="346" w="1454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rect b="b" l="l" r="r" t="t"/>
              <a:pathLst>
                <a:path extrusionOk="0" h="1066" w="1477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rect b="b" l="l" r="r" t="t"/>
              <a:pathLst>
                <a:path extrusionOk="0" h="1076" w="1489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rect b="b" l="l" r="r" t="t"/>
              <a:pathLst>
                <a:path extrusionOk="0" h="1066" w="1489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rect b="b" l="l" r="r" t="t"/>
              <a:pathLst>
                <a:path extrusionOk="0" h="1067" w="1489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rect b="b" l="l" r="r" t="t"/>
              <a:pathLst>
                <a:path extrusionOk="0" h="406" w="417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rect b="b" l="l" r="r" t="t"/>
              <a:pathLst>
                <a:path extrusionOk="0" h="501" w="513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rect b="b" l="l" r="r" t="t"/>
              <a:pathLst>
                <a:path extrusionOk="0" h="10836" w="8955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rect b="b" l="l" r="r" t="t"/>
            <a:pathLst>
              <a:path extrusionOk="0" h="10811" w="10812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rect b="b" l="l" r="r" t="t"/>
              <a:pathLst>
                <a:path extrusionOk="0" h="466" w="311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rect b="b" l="l" r="r" t="t"/>
              <a:pathLst>
                <a:path extrusionOk="0" h="466" w="299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rect b="b" l="l" r="r" t="t"/>
              <a:pathLst>
                <a:path extrusionOk="0" h="463" w="1286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rect b="b" l="l" r="r" t="t"/>
              <a:pathLst>
                <a:path extrusionOk="0" h="10312" w="8038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rect b="b" l="l" r="r" t="t"/>
              <a:pathLst>
                <a:path extrusionOk="0" h="299" w="62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rect b="b" l="l" r="r" t="t"/>
              <a:pathLst>
                <a:path extrusionOk="0" h="453" w="298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rect b="b" l="l" r="r" t="t"/>
              <a:pathLst>
                <a:path extrusionOk="0" h="462" w="128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rect b="b" l="l" r="r" t="t"/>
              <a:pathLst>
                <a:path extrusionOk="0" h="10276" w="7693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rect b="b" l="l" r="r" t="t"/>
              <a:pathLst>
                <a:path extrusionOk="0" h="298" w="632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rect b="b" l="l" r="r" t="t"/>
              <a:pathLst>
                <a:path extrusionOk="0" h="298" w="62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rect b="b" l="l" r="r" t="t"/>
              <a:pathLst>
                <a:path extrusionOk="0" h="1441" w="1287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rect b="b" l="l" r="r" t="t"/>
              <a:pathLst>
                <a:path extrusionOk="0" h="8943" w="10466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rect b="b" l="l" r="r" t="t"/>
              <a:pathLst>
                <a:path extrusionOk="0" h="468" w="585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rect b="b" l="l" r="r" t="t"/>
            <a:pathLst>
              <a:path extrusionOk="0" h="9204" w="11514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rect b="b" l="l" r="r" t="t"/>
              <a:pathLst>
                <a:path extrusionOk="0" h="8264" w="11478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rect b="b" l="l" r="r" t="t"/>
              <a:pathLst>
                <a:path extrusionOk="0" h="4204" w="334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rect b="b" l="l" r="r" t="t"/>
              <a:pathLst>
                <a:path extrusionOk="0" h="966" w="1263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rect b="b" l="l" r="r" t="t"/>
              <a:pathLst>
                <a:path extrusionOk="0" h="5734" w="5776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rect b="b" l="l" r="r" t="t"/>
              <a:pathLst>
                <a:path extrusionOk="0" h="3611" w="4347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rect b="b" l="l" r="r" t="t"/>
              <a:pathLst>
                <a:path extrusionOk="0" h="1363" w="1608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rect b="b" l="l" r="r" t="t"/>
            <a:pathLst>
              <a:path extrusionOk="0" h="10102" w="10181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rect b="b" l="l" r="r" t="t"/>
              <a:pathLst>
                <a:path extrusionOk="0" h="10229" w="1149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rect b="b" l="l" r="r" t="t"/>
              <a:pathLst>
                <a:path extrusionOk="0" h="2656" w="2692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rect b="b" l="l" r="r" t="t"/>
              <a:pathLst>
                <a:path extrusionOk="0" h="1370" w="2311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rect b="b" l="l" r="r" t="t"/>
              <a:pathLst>
                <a:path extrusionOk="0" h="816" w="846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rect b="b" l="l" r="r" t="t"/>
              <a:pathLst>
                <a:path extrusionOk="0" h="816" w="847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rect b="b" l="l" r="r" t="t"/>
              <a:pathLst>
                <a:path extrusionOk="0" h="626" w="68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rect b="b" l="l" r="r" t="t"/>
              <a:pathLst>
                <a:path extrusionOk="0" h="614" w="656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rect b="b" l="l" r="r" t="t"/>
              <a:pathLst>
                <a:path extrusionOk="0" h="614" w="68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rect b="b" l="l" r="r" t="t"/>
              <a:pathLst>
                <a:path extrusionOk="0" h="626" w="656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rect b="b" l="l" r="r" t="t"/>
              <a:pathLst>
                <a:path extrusionOk="0" h="418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rect b="b" l="l" r="r" t="t"/>
              <a:pathLst>
                <a:path extrusionOk="0" h="417" w="799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rect b="b" l="l" r="r" t="t"/>
              <a:pathLst>
                <a:path extrusionOk="0" h="417" w="2418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rect b="b" l="l" r="r" t="t"/>
              <a:pathLst>
                <a:path extrusionOk="0" h="406" w="3752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rect b="b" l="l" r="r" t="t"/>
              <a:pathLst>
                <a:path extrusionOk="0" h="5868" w="11264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rect b="b" l="l" r="r" t="t"/>
              <a:pathLst>
                <a:path extrusionOk="0" h="2240" w="2227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rect b="b" l="l" r="r" t="t"/>
              <a:pathLst>
                <a:path extrusionOk="0" h="1513" w="1513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rect b="b" l="l" r="r" t="t"/>
              <a:pathLst>
                <a:path extrusionOk="0" h="2406" w="2418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rect b="b" l="l" r="r" t="t"/>
              <a:pathLst>
                <a:path extrusionOk="0" h="5486" w="1280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rect b="b" l="l" r="r" t="t"/>
              <a:pathLst>
                <a:path extrusionOk="0" h="7561" w="7562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rect b="b" l="l" r="r" t="t"/>
              <a:pathLst>
                <a:path extrusionOk="0" h="5799" w="580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rect b="b" l="l" r="r" t="t"/>
              <a:pathLst>
                <a:path extrusionOk="0" h="1501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rect b="b" l="l" r="r" t="t"/>
              <a:pathLst>
                <a:path extrusionOk="0" h="1368" w="989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rect b="b" l="l" r="r" t="t"/>
              <a:pathLst>
                <a:path extrusionOk="0" h="1339" w="965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rect b="b" l="l" r="r" t="t"/>
              <a:pathLst>
                <a:path extrusionOk="0" h="935" w="1406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rect b="b" l="l" r="r" t="t"/>
              <a:pathLst>
                <a:path extrusionOk="0" h="957" w="1418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rect b="b" l="l" r="r" t="t"/>
              <a:pathLst>
                <a:path extrusionOk="0" h="382" w="1501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rect b="b" l="l" r="r" t="t"/>
              <a:pathLst>
                <a:path extrusionOk="0" h="382" w="1513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rect b="b" l="l" r="r" t="t"/>
              <a:pathLst>
                <a:path extrusionOk="0" h="948" w="1382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rect b="b" l="l" r="r" t="t"/>
              <a:pathLst>
                <a:path extrusionOk="0" h="946" w="1406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rect b="b" l="l" r="r" t="t"/>
              <a:pathLst>
                <a:path extrusionOk="0" h="1363" w="1001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rect b="b" l="l" r="r" t="t"/>
              <a:pathLst>
                <a:path extrusionOk="0" h="1352" w="977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rect b="b" l="l" r="r" t="t"/>
              <a:pathLst>
                <a:path extrusionOk="0" h="1168" w="382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rect b="b" l="l" r="r" t="t"/>
              <a:pathLst>
                <a:path extrusionOk="0" h="1073" w="811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rect b="b" l="l" r="r" t="t"/>
              <a:pathLst>
                <a:path extrusionOk="0" h="778" w="1132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rect b="b" l="l" r="r" t="t"/>
              <a:pathLst>
                <a:path extrusionOk="0" h="394" w="1179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rect b="b" l="l" r="r" t="t"/>
              <a:pathLst>
                <a:path extrusionOk="0" h="784" w="112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rect b="b" l="l" r="r" t="t"/>
              <a:pathLst>
                <a:path extrusionOk="0" h="785" w="112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rect b="b" l="l" r="r" t="t"/>
              <a:pathLst>
                <a:path extrusionOk="0" h="1064" w="822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rect b="b" l="l" r="r" t="t"/>
              <a:pathLst>
                <a:path extrusionOk="0" h="8860" w="9002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rect b="b" l="l" r="r" t="t"/>
              <a:pathLst>
                <a:path extrusionOk="0" h="5519" w="3299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rect b="b" l="l" r="r" t="t"/>
              <a:pathLst>
                <a:path extrusionOk="0" h="11163" w="1124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rect b="b" l="l" r="r" t="t"/>
              <a:pathLst>
                <a:path extrusionOk="0" h="2442" w="2442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rect b="b" l="l" r="r" t="t"/>
              <a:pathLst>
                <a:path extrusionOk="0" h="1227" w="1228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rect b="b" l="l" r="r" t="t"/>
              <a:pathLst>
                <a:path extrusionOk="0" h="1216" w="1228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rect b="b" l="l" r="r" t="t"/>
              <a:pathLst>
                <a:path extrusionOk="0" h="513" w="501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rect b="b" l="l" r="r" t="t"/>
              <a:pathLst>
                <a:path extrusionOk="0" h="501" w="501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rect b="b" l="l" r="r" t="t"/>
              <a:pathLst>
                <a:path extrusionOk="0" h="513" w="513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rect b="b" l="l" r="r" t="t"/>
              <a:pathLst>
                <a:path extrusionOk="0" h="9167" w="9526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rect b="b" l="l" r="r" t="t"/>
              <a:pathLst>
                <a:path extrusionOk="0" h="8050" w="6609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rect b="b" l="l" r="r" t="t"/>
              <a:pathLst>
                <a:path extrusionOk="0" h="3705" w="6549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rect b="b" l="l" r="r" t="t"/>
              <a:pathLst>
                <a:path extrusionOk="0" h="8990" w="6585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rect b="b" l="l" r="r" t="t"/>
            <a:pathLst>
              <a:path extrusionOk="0" h="11952" w="2621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rect b="b" l="l" r="r" t="t"/>
              <a:pathLst>
                <a:path extrusionOk="0" h="10955" w="9491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rect b="b" l="l" r="r" t="t"/>
              <a:pathLst>
                <a:path extrusionOk="0" h="1322" w="1323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rect b="b" l="l" r="r" t="t"/>
              <a:pathLst>
                <a:path extrusionOk="0" h="322" w="1013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rect b="b" l="l" r="r" t="t"/>
              <a:pathLst>
                <a:path extrusionOk="0" h="334" w="3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rect b="b" l="l" r="r" t="t"/>
              <a:pathLst>
                <a:path extrusionOk="0" h="334" w="2013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rect b="b" l="l" r="r" t="t"/>
              <a:pathLst>
                <a:path extrusionOk="0" h="322" w="164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rect b="b" l="l" r="r" t="t"/>
              <a:pathLst>
                <a:path extrusionOk="0" h="7835" w="8633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rect b="b" l="l" r="r" t="t"/>
              <a:pathLst>
                <a:path extrusionOk="0" h="10515" w="10538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rect b="b" l="l" r="r" t="t"/>
              <a:pathLst>
                <a:path extrusionOk="0" h="2347" w="2358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rect b="b" l="l" r="r" t="t"/>
              <a:pathLst>
                <a:path extrusionOk="0" h="5567" w="9336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rect b="b" l="l" r="r" t="t"/>
              <a:pathLst>
                <a:path extrusionOk="0" h="5376" w="8431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rect b="b" l="l" r="r" t="t"/>
              <a:pathLst>
                <a:path extrusionOk="0" h="7811" w="11181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rect b="b" l="l" r="r" t="t"/>
              <a:pathLst>
                <a:path extrusionOk="0" h="4084" w="315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rect b="b" l="l" r="r" t="t"/>
              <a:pathLst>
                <a:path extrusionOk="0" h="4096" w="3156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rect b="b" l="l" r="r" t="t"/>
              <a:pathLst>
                <a:path extrusionOk="0" h="4073" w="4073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rect b="b" l="l" r="r" t="t"/>
              <a:pathLst>
                <a:path extrusionOk="0" h="2596" w="187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rect b="b" l="l" r="r" t="t"/>
              <a:pathLst>
                <a:path extrusionOk="0" h="6728" w="9752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rect b="b" l="l" r="r" t="t"/>
              <a:pathLst>
                <a:path extrusionOk="0" h="2144" w="2144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rect b="b" l="l" r="r" t="t"/>
              <a:pathLst>
                <a:path extrusionOk="0" h="8752" w="9598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rect b="b" l="l" r="r" t="t"/>
              <a:pathLst>
                <a:path extrusionOk="0" h="1430" w="143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rect b="b" l="l" r="r" t="t"/>
            <a:pathLst>
              <a:path extrusionOk="0" h="10297" w="11193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rect b="b" l="l" r="r" t="t"/>
              <a:pathLst>
                <a:path extrusionOk="0" h="1044" w="3883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rect b="b" l="l" r="r" t="t"/>
              <a:pathLst>
                <a:path extrusionOk="0" h="9354" w="9384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rect b="b" l="l" r="r" t="t"/>
              <a:pathLst>
                <a:path extrusionOk="0" h="1549" w="1204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rect b="b" l="l" r="r" t="t"/>
              <a:pathLst>
                <a:path extrusionOk="0" h="1549" w="1192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rect b="b" l="l" r="r" t="t"/>
              <a:pathLst>
                <a:path extrusionOk="0" h="1049" w="3871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rect b="b" l="l" r="r" t="t"/>
              <a:pathLst>
                <a:path extrusionOk="0" h="9338" w="9395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rect b="b" l="l" r="r" t="t"/>
              <a:pathLst>
                <a:path extrusionOk="0" h="9354" w="9395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rect b="b" l="l" r="r" t="t"/>
              <a:pathLst>
                <a:path extrusionOk="0" h="1882" w="1192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rect b="b" l="l" r="r" t="t"/>
              <a:pathLst>
                <a:path extrusionOk="0" h="9338" w="9384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rect b="b" l="l" r="r" t="t"/>
              <a:pathLst>
                <a:path extrusionOk="0" h="9354" w="9407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rect b="b" l="l" r="r" t="t"/>
              <a:pathLst>
                <a:path extrusionOk="0" h="3122" w="6657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rect b="b" l="l" r="r" t="t"/>
              <a:pathLst>
                <a:path extrusionOk="0" h="10014" w="11276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rect b="b" l="l" r="r" t="t"/>
              <a:pathLst>
                <a:path extrusionOk="0" h="8240" w="9442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rect b="b" l="l" r="r" t="t"/>
              <a:pathLst>
                <a:path extrusionOk="0" h="1727" w="1728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rect b="b" l="l" r="r" t="t"/>
              <a:pathLst>
                <a:path extrusionOk="0" h="3609" w="1549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rect b="b" l="l" r="r" t="t"/>
              <a:pathLst>
                <a:path extrusionOk="0" h="7086" w="4192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rect b="b" l="l" r="r" t="t"/>
              <a:pathLst>
                <a:path extrusionOk="0" h="4169" w="3347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rect b="b" l="l" r="r" t="t"/>
              <a:pathLst>
                <a:path extrusionOk="0" h="7109" w="7121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rect b="b" l="l" r="r" t="t"/>
              <a:pathLst>
                <a:path extrusionOk="0" h="11157" w="11192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rect b="b" l="l" r="r" t="t"/>
              <a:pathLst>
                <a:path extrusionOk="0" h="11205" w="11193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rect b="b" l="l" r="r" t="t"/>
              <a:pathLst>
                <a:path extrusionOk="0" h="2918" w="293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rect b="b" l="l" r="r" t="t"/>
              <a:pathLst>
                <a:path extrusionOk="0" h="4371" w="4526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rect b="b" l="l" r="r" t="t"/>
              <a:pathLst>
                <a:path extrusionOk="0" h="10002" w="6431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rect b="b" l="l" r="r" t="t"/>
              <a:pathLst>
                <a:path extrusionOk="0" h="9979" w="6145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rect b="b" l="l" r="r" t="t"/>
              <a:pathLst>
                <a:path extrusionOk="0" h="9169" w="9264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rect b="b" l="l" r="r" t="t"/>
              <a:pathLst>
                <a:path extrusionOk="0" h="7440" w="8169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rect b="b" l="l" r="r" t="t"/>
              <a:pathLst>
                <a:path extrusionOk="0" h="8174" w="8645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rect b="b" l="l" r="r" t="t"/>
              <a:pathLst>
                <a:path extrusionOk="0" h="3241" w="1073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rect b="b" l="l" r="r" t="t"/>
              <a:pathLst>
                <a:path extrusionOk="0" h="2269" w="5454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rect b="b" l="l" r="r" t="t"/>
              <a:pathLst>
                <a:path extrusionOk="0" h="4454" w="2382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rect b="b" l="l" r="r" t="t"/>
              <a:pathLst>
                <a:path extrusionOk="0" h="7359" w="1180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rect b="b" l="l" r="r" t="t"/>
              <a:pathLst>
                <a:path extrusionOk="0" h="6789" w="11241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rect b="b" l="l" r="r" t="t"/>
              <a:pathLst>
                <a:path extrusionOk="0" h="3085" w="596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rect b="b" l="l" r="r" t="t"/>
              <a:pathLst>
                <a:path extrusionOk="0" h="3085" w="597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rect b="b" l="l" r="r" t="t"/>
              <a:pathLst>
                <a:path extrusionOk="0" h="1192" w="10658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rect b="b" l="l" r="r" t="t"/>
              <a:pathLst>
                <a:path extrusionOk="0" h="2180" w="1906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rect b="b" l="l" r="r" t="t"/>
              <a:pathLst>
                <a:path extrusionOk="0" h="5799" w="9657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rect b="b" l="l" r="r" t="t"/>
              <a:pathLst>
                <a:path extrusionOk="0" h="3133" w="2942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rect b="b" l="l" r="r" t="t"/>
              <a:pathLst>
                <a:path extrusionOk="0" h="10717" w="1074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rect b="b" l="l" r="r" t="t"/>
              <a:pathLst>
                <a:path extrusionOk="0" h="1167" w="1156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rect b="b" l="l" r="r" t="t"/>
              <a:pathLst>
                <a:path extrusionOk="0" h="2086" w="1977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rect b="b" l="l" r="r" t="t"/>
              <a:pathLst>
                <a:path extrusionOk="0" h="1739" w="1846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rect b="b" l="l" r="r" t="t"/>
              <a:pathLst>
                <a:path extrusionOk="0" h="2175" w="1763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rect b="b" l="l" r="r" t="t"/>
              <a:pathLst>
                <a:path extrusionOk="0" h="1886" w="1656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rect b="b" l="l" r="r" t="t"/>
              <a:pathLst>
                <a:path extrusionOk="0" h="3236" w="4549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rect b="b" l="l" r="r" t="t"/>
              <a:pathLst>
                <a:path extrusionOk="0" h="2229" w="174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rect b="b" l="l" r="r" t="t"/>
              <a:pathLst>
                <a:path extrusionOk="0" h="1967" w="1715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rect b="b" l="l" r="r" t="t"/>
              <a:pathLst>
                <a:path extrusionOk="0" h="1976" w="2108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rect b="b" l="l" r="r" t="t"/>
              <a:pathLst>
                <a:path extrusionOk="0" h="1631" w="1941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rect b="b" l="l" r="r" t="t"/>
              <a:pathLst>
                <a:path extrusionOk="0" h="3458" w="4502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rect b="b" l="l" r="r" t="t"/>
              <a:pathLst>
                <a:path extrusionOk="0" h="10717" w="5157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rect b="b" l="l" r="r" t="t"/>
              <a:pathLst>
                <a:path extrusionOk="0" h="9002" w="3453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rect b="b" l="l" r="r" t="t"/>
              <a:pathLst>
                <a:path extrusionOk="0" h="2990" w="1787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rect b="b" l="l" r="r" t="t"/>
              <a:pathLst>
                <a:path extrusionOk="0" h="1037" w="1037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rect b="b" l="l" r="r" t="t"/>
              <a:pathLst>
                <a:path extrusionOk="0" h="9670" w="7109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rect b="b" l="l" r="r" t="t"/>
              <a:pathLst>
                <a:path extrusionOk="0" h="359" w="1525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rect b="b" l="l" r="r" t="t"/>
              <a:pathLst>
                <a:path extrusionOk="0" h="1513" w="359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rect b="b" l="l" r="r" t="t"/>
              <a:pathLst>
                <a:path extrusionOk="0" h="874" w="715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rect b="b" l="l" r="r" t="t"/>
              <a:pathLst>
                <a:path extrusionOk="0" h="868" w="715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rect b="b" l="l" r="r" t="t"/>
              <a:pathLst>
                <a:path extrusionOk="0" h="888" w="715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rect b="b" l="l" r="r" t="t"/>
              <a:pathLst>
                <a:path extrusionOk="0" h="665" w="93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rect b="b" l="l" r="r" t="t"/>
              <a:pathLst>
                <a:path extrusionOk="0" h="665" w="929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rect b="b" l="l" r="r" t="t"/>
              <a:pathLst>
                <a:path extrusionOk="0" h="673" w="942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rect b="b" l="l" r="r" t="t"/>
              <a:pathLst>
                <a:path extrusionOk="0" h="673" w="929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rect b="b" l="l" r="r" t="t"/>
            <a:pathLst>
              <a:path extrusionOk="0" h="10708" w="10836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rect b="b" l="l" r="r" t="t"/>
              <a:pathLst>
                <a:path extrusionOk="0" h="8204" w="12526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rect b="b" l="l" r="r" t="t"/>
              <a:pathLst>
                <a:path extrusionOk="0" h="2216" w="5276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rect b="b" l="l" r="r" t="t"/>
              <a:pathLst>
                <a:path extrusionOk="0" h="478" w="465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rect b="b" l="l" r="r" t="t"/>
              <a:pathLst>
                <a:path extrusionOk="0" h="477" w="477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rect b="b" l="l" r="r" t="t"/>
              <a:pathLst>
                <a:path extrusionOk="0" h="9133" w="13872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rect b="b" l="l" r="r" t="t"/>
              <a:pathLst>
                <a:path extrusionOk="0" h="1621" w="1644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rect b="b" l="l" r="r" t="t"/>
              <a:pathLst>
                <a:path extrusionOk="0" h="1633" w="1644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rect b="b" l="l" r="r" t="t"/>
              <a:pathLst>
                <a:path extrusionOk="0" h="1827" w="387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rect b="b" l="l" r="r" t="t"/>
              <a:pathLst>
                <a:path extrusionOk="0" h="6097" w="393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rect b="b" l="l" r="r" t="t"/>
              <a:pathLst>
                <a:path extrusionOk="0" h="3239" w="3787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rect b="b" l="l" r="r" t="t"/>
              <a:pathLst>
                <a:path extrusionOk="0" h="418" w="124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rect b="b" l="l" r="r" t="t"/>
              <a:pathLst>
                <a:path extrusionOk="0" h="418" w="1239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rect b="b" l="l" r="r" t="t"/>
              <a:pathLst>
                <a:path extrusionOk="0" h="6312" w="1144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rect b="b" l="l" r="r" t="t"/>
              <a:pathLst>
                <a:path extrusionOk="0" h="7776" w="2978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rect b="b" l="l" r="r" t="t"/>
              <a:pathLst>
                <a:path extrusionOk="0" h="4740" w="5037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rect b="b" l="l" r="r" t="t"/>
              <a:pathLst>
                <a:path extrusionOk="0" h="2239" w="2227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rect b="b" l="l" r="r" t="t"/>
              <a:pathLst>
                <a:path extrusionOk="0" h="4864" w="2799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rect b="b" l="l" r="r" t="t"/>
              <a:pathLst>
                <a:path extrusionOk="0" h="4720" w="5989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rect b="b" l="l" r="r" t="t"/>
              <a:pathLst>
                <a:path extrusionOk="0" h="7741" w="3263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rect b="b" l="l" r="r" t="t"/>
              <a:pathLst>
                <a:path extrusionOk="0" h="8609" w="11943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rect b="b" l="l" r="r" t="t"/>
              <a:pathLst>
                <a:path extrusionOk="0" h="7192" w="11967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rect b="b" l="l" r="r" t="t"/>
              <a:pathLst>
                <a:path extrusionOk="0" h="1192" w="1191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rect b="b" l="l" r="r" t="t"/>
              <a:pathLst>
                <a:path extrusionOk="0" h="1192" w="1192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92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/>
          <p:nvPr>
            <p:ph idx="4294967295" type="title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/>
          <p:nvPr>
            <p:ph idx="4294967295" type="title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rect b="b" l="l" r="r" t="t"/>
              <a:pathLst>
                <a:path extrusionOk="0" h="2227" w="2454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rect b="b" l="l" r="r" t="t"/>
              <a:pathLst>
                <a:path extrusionOk="0" h="2228" w="2442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rect b="b" l="l" r="r" t="t"/>
              <a:pathLst>
                <a:path extrusionOk="0" h="2242" w="2441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rect b="b" l="l" r="r" t="t"/>
              <a:pathLst>
                <a:path extrusionOk="0" h="3687" w="3978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rect b="b" l="l" r="r" t="t"/>
              <a:pathLst>
                <a:path extrusionOk="0" h="10864" w="11765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rect b="b" l="l" r="r" t="t"/>
              <a:pathLst>
                <a:path extrusionOk="0" h="10955" w="624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rect b="b" l="l" r="r" t="t"/>
              <a:pathLst>
                <a:path extrusionOk="0" h="3000" w="4383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rect b="b" l="l" r="r" t="t"/>
              <a:pathLst>
                <a:path extrusionOk="0" h="3299" w="4228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rect b="b" l="l" r="r" t="t"/>
              <a:pathLst>
                <a:path extrusionOk="0" h="418" w="37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rect b="b" l="l" r="r" t="t"/>
              <a:pathLst>
                <a:path extrusionOk="0" h="5335" w="1691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rect b="b" l="l" r="r" t="t"/>
              <a:pathLst>
                <a:path extrusionOk="0" h="8788" w="1799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rect b="b" l="l" r="r" t="t"/>
              <a:pathLst>
                <a:path extrusionOk="0" h="2847" w="1894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rect b="b" l="l" r="r" t="t"/>
              <a:pathLst>
                <a:path extrusionOk="0" h="8835" w="6371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rect b="b" l="l" r="r" t="t"/>
              <a:pathLst>
                <a:path extrusionOk="0" h="323" w="918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rect b="b" l="l" r="r" t="t"/>
              <a:pathLst>
                <a:path extrusionOk="0" h="334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rect b="b" l="l" r="r" t="t"/>
              <a:pathLst>
                <a:path extrusionOk="0" h="2264" w="11086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rect b="b" l="l" r="r" t="t"/>
              <a:pathLst>
                <a:path extrusionOk="0" h="11514" w="2799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rect b="b" l="l" r="r" t="t"/>
              <a:pathLst>
                <a:path extrusionOk="0" h="11514" w="2811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rect b="b" l="l" r="r" t="t"/>
              <a:pathLst>
                <a:path extrusionOk="0" h="9502" w="6573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rect b="b" l="l" r="r" t="t"/>
              <a:pathLst>
                <a:path extrusionOk="0" h="11502" w="6823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rect b="b" l="l" r="r" t="t"/>
              <a:pathLst>
                <a:path extrusionOk="0" h="10904" w="11729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rect b="b" l="l" r="r" t="t"/>
              <a:pathLst>
                <a:path extrusionOk="0" h="2263" w="2263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rect b="b" l="l" r="r" t="t"/>
            <a:pathLst>
              <a:path extrusionOk="0" h="11033" w="11407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rect b="b" l="l" r="r" t="t"/>
              <a:pathLst>
                <a:path extrusionOk="0" h="11954" w="6966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rect b="b" l="l" r="r" t="t"/>
              <a:pathLst>
                <a:path extrusionOk="0" h="3232" w="3478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rect b="b" l="l" r="r" t="t"/>
              <a:pathLst>
                <a:path extrusionOk="0" h="358" w="2763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rect b="b" l="l" r="r" t="t"/>
            <a:pathLst>
              <a:path extrusionOk="0" h="10960" w="7061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rect b="b" l="l" r="r" t="t"/>
            <a:pathLst>
              <a:path extrusionOk="0" h="9192" w="11372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rect b="b" l="l" r="r" t="t"/>
              <a:pathLst>
                <a:path extrusionOk="0" h="11336" w="11371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rect b="b" l="l" r="r" t="t"/>
              <a:pathLst>
                <a:path extrusionOk="0" h="775" w="493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rect b="b" l="l" r="r" t="t"/>
              <a:pathLst>
                <a:path extrusionOk="0" h="775" w="4013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rect b="b" l="l" r="r" t="t"/>
              <a:pathLst>
                <a:path extrusionOk="0" h="775" w="309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rect b="b" l="l" r="r" t="t"/>
              <a:pathLst>
                <a:path extrusionOk="0" h="11669" w="9668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rect b="b" l="l" r="r" t="t"/>
              <a:pathLst>
                <a:path extrusionOk="0" h="8514" w="3323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rect b="b" l="l" r="r" t="t"/>
              <a:pathLst>
                <a:path extrusionOk="0" h="5204" w="3347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rect b="b" l="l" r="r" t="t"/>
              <a:pathLst>
                <a:path extrusionOk="0" h="359" w="1989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rect b="b" l="l" r="r" t="t"/>
              <a:pathLst>
                <a:path extrusionOk="0" h="370" w="198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rect b="b" l="l" r="r" t="t"/>
              <a:pathLst>
                <a:path extrusionOk="0" h="358" w="1989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rect b="b" l="l" r="r" t="t"/>
              <a:pathLst>
                <a:path extrusionOk="0" h="1013" w="1013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rect b="b" l="l" r="r" t="t"/>
              <a:pathLst>
                <a:path extrusionOk="0" h="2775" w="1085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rect b="b" l="l" r="r" t="t"/>
              <a:pathLst>
                <a:path extrusionOk="0" h="3585" w="4168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rect b="b" l="l" r="r" t="t"/>
              <a:pathLst>
                <a:path extrusionOk="0" h="1179" w="1417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rect b="b" l="l" r="r" t="t"/>
              <a:pathLst>
                <a:path extrusionOk="0" h="1179" w="1823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rect b="b" l="l" r="r" t="t"/>
              <a:pathLst>
                <a:path extrusionOk="0" h="1179" w="1418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rect b="b" l="l" r="r" t="t"/>
              <a:pathLst>
                <a:path extrusionOk="0" h="11086" w="7264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rect b="b" l="l" r="r" t="t"/>
              <a:pathLst>
                <a:path extrusionOk="0" h="477" w="477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rect b="b" l="l" r="r" t="t"/>
              <a:pathLst>
                <a:path extrusionOk="0" h="1525" w="929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rect b="b" l="l" r="r" t="t"/>
              <a:pathLst>
                <a:path extrusionOk="0" h="1525" w="93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rect b="b" l="l" r="r" t="t"/>
              <a:pathLst>
                <a:path extrusionOk="0" h="565" w="501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rect b="b" l="l" r="r" t="t"/>
            <a:pathLst>
              <a:path extrusionOk="0" h="11094" w="6442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rect b="b" l="l" r="r" t="t"/>
              <a:pathLst>
                <a:path extrusionOk="0" h="6494" w="5287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rect b="b" l="l" r="r" t="t"/>
              <a:pathLst>
                <a:path extrusionOk="0" h="3979" w="4049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rect b="b" l="l" r="r" t="t"/>
              <a:pathLst>
                <a:path extrusionOk="0" h="8736" w="7311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rect b="b" l="l" r="r" t="t"/>
              <a:pathLst>
                <a:path extrusionOk="0" h="2442" w="2442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rect b="b" l="l" r="r" t="t"/>
              <a:pathLst>
                <a:path extrusionOk="0" h="2438" w="2847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rect b="b" l="l" r="r" t="t"/>
              <a:pathLst>
                <a:path extrusionOk="0" h="2458" w="2442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rect b="b" l="l" r="r" t="t"/>
              <a:pathLst>
                <a:path extrusionOk="0" h="2447" w="2847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rect b="b" l="l" r="r" t="t"/>
              <a:pathLst>
                <a:path extrusionOk="0" h="11074" w="7502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rect b="b" l="l" r="r" t="t"/>
              <a:pathLst>
                <a:path extrusionOk="0" h="11098" w="8169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rect b="b" l="l" r="r" t="t"/>
            <a:pathLst>
              <a:path extrusionOk="0" h="11109" w="10948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rect b="b" l="l" r="r" t="t"/>
              <a:pathLst>
                <a:path extrusionOk="0" h="740" w="739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rect b="b" l="l" r="r" t="t"/>
              <a:pathLst>
                <a:path extrusionOk="0" h="11074" w="6347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rect b="b" l="l" r="r" t="t"/>
              <a:pathLst>
                <a:path extrusionOk="0" h="477" w="478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rect b="b" l="l" r="r" t="t"/>
              <a:pathLst>
                <a:path extrusionOk="0" h="418" w="41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rect b="b" l="l" r="r" t="t"/>
              <a:pathLst>
                <a:path extrusionOk="0" h="501" w="513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rect b="b" l="l" r="r" t="t"/>
              <a:pathLst>
                <a:path extrusionOk="0" h="11074" w="9168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rect b="b" l="l" r="r" t="t"/>
              <a:pathLst>
                <a:path extrusionOk="0" h="5240" w="524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rect b="b" l="l" r="r" t="t"/>
              <a:pathLst>
                <a:path extrusionOk="0" h="11299" w="11431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rect b="b" l="l" r="r" t="t"/>
              <a:pathLst>
                <a:path extrusionOk="0" h="1311" w="1311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rect b="b" l="l" r="r" t="t"/>
              <a:pathLst>
                <a:path extrusionOk="0" h="11350" w="11564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rect b="b" l="l" r="r" t="t"/>
              <a:pathLst>
                <a:path extrusionOk="0" h="11408" w="8776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rect b="b" l="l" r="r" t="t"/>
              <a:pathLst>
                <a:path extrusionOk="0" h="1167" w="1156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rect b="b" l="l" r="r" t="t"/>
              <a:pathLst>
                <a:path extrusionOk="0" h="1156" w="1167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rect b="b" l="l" r="r" t="t"/>
              <a:pathLst>
                <a:path extrusionOk="0" h="3573" w="3573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rect b="b" l="l" r="r" t="t"/>
              <a:pathLst>
                <a:path extrusionOk="0" h="1965" w="1965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rect b="b" l="l" r="r" t="t"/>
              <a:pathLst>
                <a:path extrusionOk="0" h="7459" w="11919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rect b="b" l="l" r="r" t="t"/>
              <a:pathLst>
                <a:path extrusionOk="0" h="10610" w="11812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rect b="b" l="l" r="r" t="t"/>
              <a:pathLst>
                <a:path extrusionOk="0" h="1489" w="989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rect b="b" l="l" r="r" t="t"/>
              <a:pathLst>
                <a:path extrusionOk="0" h="347" w="393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rect b="b" l="l" r="r" t="t"/>
              <a:pathLst>
                <a:path extrusionOk="0" h="322" w="35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rect b="b" l="l" r="r" t="t"/>
              <a:pathLst>
                <a:path extrusionOk="0" h="334" w="358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rect b="b" l="l" r="r" t="t"/>
              <a:pathLst>
                <a:path extrusionOk="0" h="336" w="406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rect b="b" l="l" r="r" t="t"/>
              <a:pathLst>
                <a:path extrusionOk="0" h="10752" w="10788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rect b="b" l="l" r="r" t="t"/>
              <a:pathLst>
                <a:path extrusionOk="0" h="11074" w="8098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rect b="b" l="l" r="r" t="t"/>
              <a:pathLst>
                <a:path extrusionOk="0" h="2817" w="5038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rect b="b" l="l" r="r" t="t"/>
              <a:pathLst>
                <a:path extrusionOk="0" h="870" w="858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rect b="b" l="l" r="r" t="t"/>
              <a:pathLst>
                <a:path extrusionOk="0" h="858" w="882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rect b="b" l="l" r="r" t="t"/>
              <a:pathLst>
                <a:path extrusionOk="0" h="977" w="989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rect b="b" l="l" r="r" t="t"/>
              <a:pathLst>
                <a:path extrusionOk="0" h="978" w="989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rect b="b" l="l" r="r" t="t"/>
              <a:pathLst>
                <a:path extrusionOk="0" h="870" w="882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rect b="b" l="l" r="r" t="t"/>
              <a:pathLst>
                <a:path extrusionOk="0" h="10990" w="8502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rect b="b" l="l" r="r" t="t"/>
              <a:pathLst>
                <a:path extrusionOk="0" h="9181" w="5955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rect b="b" l="l" r="r" t="t"/>
              <a:pathLst>
                <a:path extrusionOk="0" h="358" w="316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rect b="b" l="l" r="r" t="t"/>
              <a:pathLst>
                <a:path extrusionOk="0" h="1792" w="2204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rect b="b" l="l" r="r" t="t"/>
              <a:pathLst>
                <a:path extrusionOk="0" h="1775" w="2204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rect b="b" l="l" r="r" t="t"/>
              <a:pathLst>
                <a:path extrusionOk="0" h="1752" w="2204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rect b="b" l="l" r="r" t="t"/>
              <a:pathLst>
                <a:path extrusionOk="0" h="1167" w="1168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rect b="b" l="l" r="r" t="t"/>
              <a:pathLst>
                <a:path extrusionOk="0" h="1156" w="1156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rect b="b" l="l" r="r" t="t"/>
              <a:pathLst>
                <a:path extrusionOk="0" h="11050" w="11085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rect b="b" l="l" r="r" t="t"/>
              <a:pathLst>
                <a:path extrusionOk="0" h="1620" w="1692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rect b="b" l="l" r="r" t="t"/>
              <a:pathLst>
                <a:path extrusionOk="0" h="11786" w="12538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rect b="b" l="l" r="r" t="t"/>
              <a:pathLst>
                <a:path extrusionOk="0" h="5559" w="5657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rect b="b" l="l" r="r" t="t"/>
              <a:pathLst>
                <a:path extrusionOk="0" h="2163" w="218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rect b="b" l="l" r="r" t="t"/>
              <a:pathLst>
                <a:path extrusionOk="0" h="11491" w="11913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rect b="b" l="l" r="r" t="t"/>
              <a:pathLst>
                <a:path extrusionOk="0" h="11142" w="11622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rect b="b" l="l" r="r" t="t"/>
              <a:pathLst>
                <a:path extrusionOk="0" h="328" w="359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rect b="b" l="l" r="r" t="t"/>
              <a:pathLst>
                <a:path extrusionOk="0" h="329" w="358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rect b="b" l="l" r="r" t="t"/>
              <a:pathLst>
                <a:path extrusionOk="0" h="4573" w="6169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rect b="b" l="l" r="r" t="t"/>
              <a:pathLst>
                <a:path extrusionOk="0" h="8550" w="9561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rect b="b" l="l" r="r" t="t"/>
              <a:pathLst>
                <a:path extrusionOk="0" h="9621" w="12551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rect b="b" l="l" r="r" t="t"/>
              <a:pathLst>
                <a:path extrusionOk="0" h="2418" w="9026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rect b="b" l="l" r="r" t="t"/>
              <a:pathLst>
                <a:path extrusionOk="0" h="5239" w="5239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rect b="b" l="l" r="r" t="t"/>
              <a:pathLst>
                <a:path extrusionOk="0" h="11705" w="10193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rect b="b" l="l" r="r" t="t"/>
              <a:pathLst>
                <a:path extrusionOk="0" h="3240" w="3418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rect b="b" l="l" r="r" t="t"/>
              <a:pathLst>
                <a:path extrusionOk="0" h="11729" w="8942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rect b="b" l="l" r="r" t="t"/>
              <a:pathLst>
                <a:path extrusionOk="0" h="418" w="5204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rect b="b" l="l" r="r" t="t"/>
            <a:pathLst>
              <a:path extrusionOk="0" h="10491" w="10752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rect b="b" l="l" r="r" t="t"/>
            <a:pathLst>
              <a:path extrusionOk="0" h="10502" w="11574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rect b="b" l="l" r="r" t="t"/>
            <a:pathLst>
              <a:path extrusionOk="0" h="8993" w="12026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rect b="b" l="l" r="r" t="t"/>
              <a:pathLst>
                <a:path extrusionOk="0" h="2323" w="2322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rect b="b" l="l" r="r" t="t"/>
              <a:pathLst>
                <a:path extrusionOk="0" h="978" w="162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rect b="b" l="l" r="r" t="t"/>
              <a:pathLst>
                <a:path extrusionOk="0" h="953" w="162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rect b="b" l="l" r="r" t="t"/>
              <a:pathLst>
                <a:path extrusionOk="0" h="966" w="162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rect b="b" l="l" r="r" t="t"/>
              <a:pathLst>
                <a:path extrusionOk="0" h="3121" w="137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rect b="b" l="l" r="r" t="t"/>
              <a:pathLst>
                <a:path extrusionOk="0" h="322" w="918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rect b="b" l="l" r="r" t="t"/>
              <a:pathLst>
                <a:path extrusionOk="0" h="2799" w="4752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rect b="b" l="l" r="r" t="t"/>
              <a:pathLst>
                <a:path extrusionOk="0" h="7716" w="11574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rect b="b" l="l" r="r" t="t"/>
              <a:pathLst>
                <a:path extrusionOk="0" h="5419" w="626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rect b="b" l="l" r="r" t="t"/>
              <a:pathLst>
                <a:path extrusionOk="0" h="8839" w="11824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rect b="b" l="l" r="r" t="t"/>
              <a:pathLst>
                <a:path extrusionOk="0" h="636" w="1406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rect b="b" l="l" r="r" t="t"/>
              <a:pathLst>
                <a:path extrusionOk="0" h="1372" w="2311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rect b="b" l="l" r="r" t="t"/>
              <a:pathLst>
                <a:path extrusionOk="0" h="962" w="1858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rect b="b" l="l" r="r" t="t"/>
              <a:pathLst>
                <a:path extrusionOk="0" h="2311" w="1501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rect b="b" l="l" r="r" t="t"/>
              <a:pathLst>
                <a:path extrusionOk="0" h="8843" w="1155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rect b="b" l="l" r="r" t="t"/>
            <a:pathLst>
              <a:path extrusionOk="0" h="9228" w="11633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rect b="b" l="l" r="r" t="t"/>
              <a:pathLst>
                <a:path extrusionOk="0" h="2108" w="212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rect b="b" l="l" r="r" t="t"/>
              <a:pathLst>
                <a:path extrusionOk="0" h="4132" w="4144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rect b="b" l="l" r="r" t="t"/>
              <a:pathLst>
                <a:path extrusionOk="0" h="10634" w="11562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rect b="b" l="l" r="r" t="t"/>
              <a:pathLst>
                <a:path extrusionOk="0" h="322" w="1156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rect b="b" l="l" r="r" t="t"/>
              <a:pathLst>
                <a:path extrusionOk="0" h="3414" w="11586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rect b="b" l="l" r="r" t="t"/>
              <a:pathLst>
                <a:path extrusionOk="0" h="5934" w="3334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rect b="b" l="l" r="r" t="t"/>
              <a:pathLst>
                <a:path extrusionOk="0" h="11038" w="8752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rect b="b" l="l" r="r" t="t"/>
              <a:pathLst>
                <a:path extrusionOk="0" h="3146" w="4466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rect b="b" l="l" r="r" t="t"/>
            <a:pathLst>
              <a:path extrusionOk="0" h="11025" w="701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rect b="b" l="l" r="r" t="t"/>
              <a:pathLst>
                <a:path extrusionOk="0" h="1165" w="2085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rect b="b" l="l" r="r" t="t"/>
              <a:pathLst>
                <a:path extrusionOk="0" h="1147" w="2084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rect b="b" l="l" r="r" t="t"/>
              <a:pathLst>
                <a:path extrusionOk="0" h="11019" w="8823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rect b="b" l="l" r="r" t="t"/>
              <a:pathLst>
                <a:path extrusionOk="0" h="11085" w="11419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rect b="b" l="l" r="r" t="t"/>
              <a:pathLst>
                <a:path extrusionOk="0" h="834" w="323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rect b="b" l="l" r="r" t="t"/>
              <a:pathLst>
                <a:path extrusionOk="0" h="1823" w="2941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rect b="b" l="l" r="r" t="t"/>
              <a:pathLst>
                <a:path extrusionOk="0" h="1411" w="2406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rect b="b" l="l" r="r" t="t"/>
              <a:pathLst>
                <a:path extrusionOk="0" h="678" w="1549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rect b="b" l="l" r="r" t="t"/>
              <a:pathLst>
                <a:path extrusionOk="0" h="1014" w="1299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rect b="b" l="l" r="r" t="t"/>
              <a:pathLst>
                <a:path extrusionOk="0" h="10999" w="11038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rect b="b" l="l" r="r" t="t"/>
              <a:pathLst>
                <a:path extrusionOk="0" h="11061" w="693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rect b="b" l="l" r="r" t="t"/>
              <a:pathLst>
                <a:path extrusionOk="0" h="1763" w="1763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rect b="b" l="l" r="r" t="t"/>
              <a:pathLst>
                <a:path extrusionOk="0" h="3430" w="343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rect b="b" l="l" r="r" t="t"/>
              <a:pathLst>
                <a:path extrusionOk="0" h="5907" w="485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rect b="b" l="l" r="r" t="t"/>
              <a:pathLst>
                <a:path extrusionOk="0" h="5216" w="5466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rect b="b" l="l" r="r" t="t"/>
              <a:pathLst>
                <a:path extrusionOk="0" h="11060" w="11253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rect b="b" l="l" r="r" t="t"/>
            <a:pathLst>
              <a:path extrusionOk="0" h="11201" w="11253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rect b="b" l="l" r="r" t="t"/>
            <a:pathLst>
              <a:path extrusionOk="0" h="9734" w="11943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rect b="b" l="l" r="r" t="t"/>
              <a:pathLst>
                <a:path extrusionOk="0" h="2099" w="2145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rect b="b" l="l" r="r" t="t"/>
              <a:pathLst>
                <a:path extrusionOk="0" h="2099" w="2144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rect b="b" l="l" r="r" t="t"/>
              <a:pathLst>
                <a:path extrusionOk="0" h="10181" w="12563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rect b="b" l="l" r="r" t="t"/>
              <a:pathLst>
                <a:path extrusionOk="0" h="2240" w="237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rect b="b" l="l" r="r" t="t"/>
              <a:pathLst>
                <a:path extrusionOk="0" h="1430" w="1429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rect b="b" l="l" r="r" t="t"/>
              <a:pathLst>
                <a:path extrusionOk="0" h="1430" w="143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rect b="b" l="l" r="r" t="t"/>
              <a:pathLst>
                <a:path extrusionOk="0" h="3156" w="3168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rect b="b" l="l" r="r" t="t"/>
              <a:pathLst>
                <a:path extrusionOk="0" h="9026" w="11526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rect b="b" l="l" r="r" t="t"/>
              <a:pathLst>
                <a:path extrusionOk="0" h="1191" w="1192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rect b="b" l="l" r="r" t="t"/>
              <a:pathLst>
                <a:path extrusionOk="0" h="11693" w="9122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rect b="b" l="l" r="r" t="t"/>
            <a:pathLst>
              <a:path extrusionOk="0" h="12015" w="6002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rect b="b" l="l" r="r" t="t"/>
              <a:pathLst>
                <a:path extrusionOk="0" h="11262" w="11276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rect b="b" l="l" r="r" t="t"/>
              <a:pathLst>
                <a:path extrusionOk="0" h="1359" w="5538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rect b="b" l="l" r="r" t="t"/>
              <a:pathLst>
                <a:path extrusionOk="0" h="1101" w="4204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rect b="b" l="l" r="r" t="t"/>
              <a:pathLst>
                <a:path extrusionOk="0" h="5491" w="1668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rect b="b" l="l" r="r" t="t"/>
              <a:pathLst>
                <a:path extrusionOk="0" h="4154" w="1346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rect b="b" l="l" r="r" t="t"/>
              <a:pathLst>
                <a:path extrusionOk="0" h="11121" w="755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rect b="b" l="l" r="r" t="t"/>
              <a:pathLst>
                <a:path extrusionOk="0" h="3126" w="2489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rect b="b" l="l" r="r" t="t"/>
              <a:pathLst>
                <a:path extrusionOk="0" h="454" w="656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rect b="b" l="l" r="r" t="t"/>
              <a:pathLst>
                <a:path extrusionOk="0" h="441" w="834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rect b="b" l="l" r="r" t="t"/>
              <a:pathLst>
                <a:path extrusionOk="0" h="441" w="835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rect b="b" l="l" r="r" t="t"/>
              <a:pathLst>
                <a:path extrusionOk="0" h="639" w="834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rect b="b" l="l" r="r" t="t"/>
              <a:pathLst>
                <a:path extrusionOk="0" h="633" w="835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rect b="b" l="l" r="r" t="t"/>
              <a:pathLst>
                <a:path extrusionOk="0" h="759" w="692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rect b="b" l="l" r="r" t="t"/>
              <a:pathLst>
                <a:path extrusionOk="0" h="835" w="442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rect b="b" l="l" r="r" t="t"/>
              <a:pathLst>
                <a:path extrusionOk="0" h="764" w="703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rect b="b" l="l" r="r" t="t"/>
              <a:pathLst>
                <a:path extrusionOk="0" h="625" w="835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rect b="b" l="l" r="r" t="t"/>
              <a:pathLst>
                <a:path extrusionOk="0" h="628" w="811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rect b="b" l="l" r="r" t="t"/>
            <a:pathLst>
              <a:path extrusionOk="0" h="11229" w="6609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rect b="b" l="l" r="r" t="t"/>
              <a:pathLst>
                <a:path extrusionOk="0" h="8711" w="9919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rect b="b" l="l" r="r" t="t"/>
              <a:pathLst>
                <a:path extrusionOk="0" h="1441" w="3942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rect b="b" l="l" r="r" t="t"/>
              <a:pathLst>
                <a:path extrusionOk="0" h="4574" w="6764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rect b="b" l="l" r="r" t="t"/>
            <a:pathLst>
              <a:path extrusionOk="0" h="11689" w="11658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rect b="b" l="l" r="r" t="t"/>
            <a:pathLst>
              <a:path extrusionOk="0" h="10728" w="1255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rect b="b" l="l" r="r" t="t"/>
            <a:pathLst>
              <a:path extrusionOk="0" h="9809" w="11967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rect b="b" l="l" r="r" t="t"/>
              <a:pathLst>
                <a:path extrusionOk="0" h="5895" w="11086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rect b="b" l="l" r="r" t="t"/>
              <a:pathLst>
                <a:path extrusionOk="0" h="7942" w="11086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rect b="b" l="l" r="r" t="t"/>
              <a:pathLst>
                <a:path extrusionOk="0" h="4418" w="624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rect b="b" l="l" r="r" t="t"/>
              <a:pathLst>
                <a:path extrusionOk="0" h="679" w="691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rect b="b" l="l" r="r" t="t"/>
              <a:pathLst>
                <a:path extrusionOk="0" h="679" w="68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rect b="b" l="l" r="r" t="t"/>
              <a:pathLst>
                <a:path extrusionOk="0" h="679" w="692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rect b="b" l="l" r="r" t="t"/>
              <a:pathLst>
                <a:path extrusionOk="0" h="10752" w="10776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rect b="b" l="l" r="r" t="t"/>
            <a:pathLst>
              <a:path extrusionOk="0" h="11413" w="11478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rect b="b" l="l" r="r" t="t"/>
              <a:pathLst>
                <a:path extrusionOk="0" h="9907" w="12919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rect b="b" l="l" r="r" t="t"/>
              <a:pathLst>
                <a:path extrusionOk="0" h="394" w="382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rect b="b" l="l" r="r" t="t"/>
              <a:pathLst>
                <a:path extrusionOk="0" h="394" w="394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rect b="b" l="l" r="r" t="t"/>
              <a:pathLst>
                <a:path extrusionOk="0" h="394" w="2501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rect b="b" l="l" r="r" t="t"/>
              <a:pathLst>
                <a:path extrusionOk="0" h="394" w="846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rect b="b" l="l" r="r" t="t"/>
              <a:pathLst>
                <a:path extrusionOk="0" h="3822" w="5239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rect b="b" l="l" r="r" t="t"/>
              <a:pathLst>
                <a:path extrusionOk="0" h="1683" w="1704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rect b="b" l="l" r="r" t="t"/>
              <a:pathLst>
                <a:path extrusionOk="0" h="393" w="5037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rect b="b" l="l" r="r" t="t"/>
              <a:pathLst>
                <a:path extrusionOk="0" h="382" w="1371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rect b="b" l="l" r="r" t="t"/>
              <a:pathLst>
                <a:path extrusionOk="0" h="335" w="323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rect b="b" l="l" r="r" t="t"/>
              <a:pathLst>
                <a:path extrusionOk="0" h="8931" w="10002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rect b="b" l="l" r="r" t="t"/>
              <a:pathLst>
                <a:path extrusionOk="0" h="335" w="965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rect b="b" l="l" r="r" t="t"/>
              <a:pathLst>
                <a:path extrusionOk="0" h="335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rect b="b" l="l" r="r" t="t"/>
              <a:pathLst>
                <a:path extrusionOk="0" h="335" w="1085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rect b="b" l="l" r="r" t="t"/>
              <a:pathLst>
                <a:path extrusionOk="0" h="11465" w="8204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rect b="b" l="l" r="r" t="t"/>
              <a:pathLst>
                <a:path extrusionOk="0" h="7319" w="5584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rect b="b" l="l" r="r" t="t"/>
              <a:pathLst>
                <a:path extrusionOk="0" h="3049" w="4388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rect b="b" l="l" r="r" t="t"/>
              <a:pathLst>
                <a:path extrusionOk="0" h="9667" w="6049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rect b="b" l="l" r="r" t="t"/>
              <a:pathLst>
                <a:path extrusionOk="0" h="596" w="597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rect b="b" l="l" r="r" t="t"/>
              <a:pathLst>
                <a:path extrusionOk="0" h="599" w="596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rect b="b" l="l" r="r" t="t"/>
              <a:pathLst>
                <a:path extrusionOk="0" h="597" w="597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rect b="b" l="l" r="r" t="t"/>
              <a:pathLst>
                <a:path extrusionOk="0" h="597" w="596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rect b="b" l="l" r="r" t="t"/>
              <a:pathLst>
                <a:path extrusionOk="0" h="596" w="596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rect b="b" l="l" r="r" t="t"/>
              <a:pathLst>
                <a:path extrusionOk="0" h="6456" w="6537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rect b="b" l="l" r="r" t="t"/>
              <a:pathLst>
                <a:path extrusionOk="0" h="894" w="2944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rect b="b" l="l" r="r" t="t"/>
            <a:pathLst>
              <a:path extrusionOk="0" h="11513" w="11708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rect b="b" l="l" r="r" t="t"/>
              <a:pathLst>
                <a:path extrusionOk="0" h="11523" w="12252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rect b="b" l="l" r="r" t="t"/>
              <a:pathLst>
                <a:path extrusionOk="0" h="5067" w="5085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rect b="b" l="l" r="r" t="t"/>
              <a:pathLst>
                <a:path extrusionOk="0" h="441" w="519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rect b="b" l="l" r="r" t="t"/>
              <a:pathLst>
                <a:path extrusionOk="0" h="451" w="522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rect b="b" l="l" r="r" t="t"/>
              <a:pathLst>
                <a:path extrusionOk="0" h="438" w="489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rect b="b" l="l" r="r" t="t"/>
              <a:pathLst>
                <a:path extrusionOk="0" h="450" w="524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rect b="b" l="l" r="r" t="t"/>
              <a:pathLst>
                <a:path extrusionOk="0" h="447" w="478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rect b="b" l="l" r="r" t="t"/>
              <a:pathLst>
                <a:path extrusionOk="0" h="448" w="477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rect b="b" l="l" r="r" t="t"/>
              <a:pathLst>
                <a:path extrusionOk="0" h="450" w="525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rect b="b" l="l" r="r" t="t"/>
              <a:pathLst>
                <a:path extrusionOk="0" h="451" w="533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rect b="b" l="l" r="r" t="t"/>
              <a:pathLst>
                <a:path extrusionOk="0" h="8777" w="5847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rect b="b" l="l" r="r" t="t"/>
              <a:pathLst>
                <a:path extrusionOk="0" h="8787" w="5811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rect b="b" l="l" r="r" t="t"/>
              <a:pathLst>
                <a:path extrusionOk="0" h="4573" w="6086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rect b="b" l="l" r="r" t="t"/>
              <a:pathLst>
                <a:path extrusionOk="0" h="9966" w="547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rect b="b" l="l" r="r" t="t"/>
              <a:pathLst>
                <a:path extrusionOk="0" h="9966" w="5419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rect b="b" l="l" r="r" t="t"/>
              <a:pathLst>
                <a:path extrusionOk="0" h="2346" w="1382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rect b="b" l="l" r="r" t="t"/>
              <a:pathLst>
                <a:path extrusionOk="0" h="1156" w="1168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rect b="b" l="l" r="r" t="t"/>
              <a:pathLst>
                <a:path extrusionOk="0" h="1573" w="1584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rect b="b" l="l" r="r" t="t"/>
              <a:pathLst>
                <a:path extrusionOk="0" h="11526" w="774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rect b="b" l="l" r="r" t="t"/>
              <a:pathLst>
                <a:path extrusionOk="0" h="11477" w="11838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rect b="b" l="l" r="r" t="t"/>
              <a:pathLst>
                <a:path extrusionOk="0" h="6086" w="6371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rect b="b" l="l" r="r" t="t"/>
              <a:pathLst>
                <a:path extrusionOk="0" h="6091" w="6526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rect b="b" l="l" r="r" t="t"/>
            <a:pathLst>
              <a:path extrusionOk="0" h="11169" w="10133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rect b="b" l="l" r="r" t="t"/>
              <a:pathLst>
                <a:path extrusionOk="0" h="1251" w="1251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rect b="b" l="l" r="r" t="t"/>
              <a:pathLst>
                <a:path extrusionOk="0" h="11163" w="8954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rect b="b" l="l" r="r" t="t"/>
              <a:pathLst>
                <a:path extrusionOk="0" h="8390" w="4406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rect b="b" l="l" r="r" t="t"/>
              <a:pathLst>
                <a:path extrusionOk="0" h="11135" w="8454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rect b="b" l="l" r="r" t="t"/>
              <a:pathLst>
                <a:path extrusionOk="0" h="1168" w="989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rect b="b" l="l" r="r" t="t"/>
              <a:pathLst>
                <a:path extrusionOk="0" h="419" w="418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rect b="b" l="l" r="r" t="t"/>
              <a:pathLst>
                <a:path extrusionOk="0" h="418" w="417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rect b="b" l="l" r="r" t="t"/>
              <a:pathLst>
                <a:path extrusionOk="0" h="537" w="537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rect b="b" l="l" r="r" t="t"/>
              <a:pathLst>
                <a:path extrusionOk="0" h="11157" w="5811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rect b="b" l="l" r="r" t="t"/>
            <a:pathLst>
              <a:path extrusionOk="0" h="11163" w="9524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rect b="b" l="l" r="r" t="t"/>
            <a:pathLst>
              <a:path extrusionOk="0" h="11133" w="999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rect b="b" l="l" r="r" t="t"/>
              <a:pathLst>
                <a:path extrusionOk="0" h="4870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rect b="b" l="l" r="r" t="t"/>
              <a:pathLst>
                <a:path extrusionOk="0" h="2002" w="4704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rect b="b" l="l" r="r" t="t"/>
              <a:pathLst>
                <a:path extrusionOk="0" h="11157" w="9776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rect b="b" l="l" r="r" t="t"/>
              <a:pathLst>
                <a:path extrusionOk="0" h="2400" w="2444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rect b="b" l="l" r="r" t="t"/>
              <a:pathLst>
                <a:path extrusionOk="0" h="11171" w="11288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rect b="b" l="l" r="r" t="t"/>
              <a:pathLst>
                <a:path extrusionOk="0" h="4590" w="399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rect b="b" l="l" r="r" t="t"/>
              <a:pathLst>
                <a:path extrusionOk="0" h="11095" w="980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rect b="b" l="l" r="r" t="t"/>
              <a:pathLst>
                <a:path extrusionOk="0" h="1275" w="1287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rect b="b" l="l" r="r" t="t"/>
              <a:pathLst>
                <a:path extrusionOk="0" h="9074" w="1005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rect b="b" l="l" r="r" t="t"/>
              <a:pathLst>
                <a:path extrusionOk="0" h="6609" w="10026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rect b="b" l="l" r="r" t="t"/>
              <a:pathLst>
                <a:path extrusionOk="0" h="4275" w="8038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rect b="b" l="l" r="r" t="t"/>
              <a:pathLst>
                <a:path extrusionOk="0" h="1584" w="1585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rect b="b" l="l" r="r" t="t"/>
              <a:pathLst>
                <a:path extrusionOk="0" h="1584" w="1572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rect b="b" l="l" r="r" t="t"/>
              <a:pathLst>
                <a:path extrusionOk="0" h="10764" w="10622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rect b="b" l="l" r="r" t="t"/>
            <a:pathLst>
              <a:path extrusionOk="0" h="11216" w="10895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rect b="b" l="l" r="r" t="t"/>
              <a:pathLst>
                <a:path extrusionOk="0" h="10626" w="1005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rect b="b" l="l" r="r" t="t"/>
              <a:pathLst>
                <a:path extrusionOk="0" h="7716" w="6514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rect b="b" l="l" r="r" t="t"/>
              <a:pathLst>
                <a:path extrusionOk="0" h="2025" w="1525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rect b="b" l="l" r="r" t="t"/>
              <a:pathLst>
                <a:path extrusionOk="0" h="10442" w="11145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rect b="b" l="l" r="r" t="t"/>
              <a:pathLst>
                <a:path extrusionOk="0" h="2025" w="1513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rect b="b" l="l" r="r" t="t"/>
              <a:pathLst>
                <a:path extrusionOk="0" h="1608" w="1608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rect b="b" l="l" r="r" t="t"/>
              <a:pathLst>
                <a:path extrusionOk="0" h="11550" w="5989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rect b="b" l="l" r="r" t="t"/>
              <a:pathLst>
                <a:path extrusionOk="0" h="5097" w="5597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rect b="b" l="l" r="r" t="t"/>
              <a:pathLst>
                <a:path extrusionOk="0" h="5097" w="5573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rect b="b" l="l" r="r" t="t"/>
              <a:pathLst>
                <a:path extrusionOk="0" h="11062" w="1155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rect b="b" l="l" r="r" t="t"/>
              <a:pathLst>
                <a:path extrusionOk="0" h="3894" w="3906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rect b="b" l="l" r="r" t="t"/>
              <a:pathLst>
                <a:path extrusionOk="0" h="2144" w="1252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rect b="b" l="l" r="r" t="t"/>
              <a:pathLst>
                <a:path extrusionOk="0" h="2144" w="1263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rect b="b" l="l" r="r" t="t"/>
              <a:pathLst>
                <a:path extrusionOk="0" h="2145" w="1251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rect b="b" l="l" r="r" t="t"/>
              <a:pathLst>
                <a:path extrusionOk="0" h="2145" w="1252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rect b="b" l="l" r="r" t="t"/>
              <a:pathLst>
                <a:path extrusionOk="0" h="2144" w="1251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rect b="b" l="l" r="r" t="t"/>
              <a:pathLst>
                <a:path extrusionOk="0" h="1371" w="1346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rect b="b" l="l" r="r" t="t"/>
              <a:pathLst>
                <a:path extrusionOk="0" h="11526" w="1155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rect b="b" l="l" r="r" t="t"/>
            <a:pathLst>
              <a:path extrusionOk="0" h="11520" w="11562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rect b="b" l="l" r="r" t="t"/>
            <a:pathLst>
              <a:path extrusionOk="0" h="10800" w="11621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rect b="b" l="l" r="r" t="t"/>
              <a:pathLst>
                <a:path extrusionOk="0" h="1454" w="1466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rect b="b" l="l" r="r" t="t"/>
              <a:pathLst>
                <a:path extrusionOk="0" h="11550" w="11729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rect b="b" l="l" r="r" t="t"/>
              <a:pathLst>
                <a:path extrusionOk="0" h="11316" w="1161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rect b="b" l="l" r="r" t="t"/>
              <a:pathLst>
                <a:path extrusionOk="0" h="2782" w="2823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0623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/>
          <p:nvPr>
            <p:ph idx="4294967295" type="title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/>
          <p:nvPr>
            <p:ph idx="4294967295" type="title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rect b="b" l="l" r="r" t="t"/>
              <a:pathLst>
                <a:path extrusionOk="0" h="9104" w="7228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rect b="b" l="l" r="r" t="t"/>
              <a:pathLst>
                <a:path extrusionOk="0" h="334" w="15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rect b="b" l="l" r="r" t="t"/>
              <a:pathLst>
                <a:path extrusionOk="0" h="1525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rect b="b" l="l" r="r" t="t"/>
              <a:pathLst>
                <a:path extrusionOk="0" h="911" w="715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rect b="b" l="l" r="r" t="t"/>
              <a:pathLst>
                <a:path extrusionOk="0" h="1956" w="224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rect b="b" l="l" r="r" t="t"/>
              <a:pathLst>
                <a:path extrusionOk="0" h="929" w="2751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rect b="b" l="l" r="r" t="t"/>
              <a:pathLst>
                <a:path extrusionOk="0" h="7717" w="618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rect b="b" l="l" r="r" t="t"/>
              <a:pathLst>
                <a:path extrusionOk="0" h="668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rect b="b" l="l" r="r" t="t"/>
              <a:pathLst>
                <a:path extrusionOk="0" h="668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rect b="b" l="l" r="r" t="t"/>
              <a:pathLst>
                <a:path extrusionOk="0" h="8752" w="9264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rect b="b" l="l" r="r" t="t"/>
              <a:pathLst>
                <a:path extrusionOk="0" h="11002" w="7907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rect b="b" l="l" r="r" t="t"/>
              <a:pathLst>
                <a:path extrusionOk="0" h="322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rect b="b" l="l" r="r" t="t"/>
              <a:pathLst>
                <a:path extrusionOk="0" h="8598" w="653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rect b="b" l="l" r="r" t="t"/>
              <a:pathLst>
                <a:path extrusionOk="0" h="1001" w="1013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rect b="b" l="l" r="r" t="t"/>
              <a:pathLst>
                <a:path extrusionOk="0" h="335" w="188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rect b="b" l="l" r="r" t="t"/>
              <a:pathLst>
                <a:path extrusionOk="0" h="334" w="188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rect b="b" l="l" r="r" t="t"/>
              <a:pathLst>
                <a:path extrusionOk="0" h="322" w="188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rect b="b" l="l" r="r" t="t"/>
              <a:pathLst>
                <a:path extrusionOk="0" h="335" w="30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rect b="b" l="l" r="r" t="t"/>
              <a:pathLst>
                <a:path extrusionOk="0" h="334" w="3085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rect b="b" l="l" r="r" t="t"/>
              <a:pathLst>
                <a:path extrusionOk="0" h="335" w="446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rect b="b" l="l" r="r" t="t"/>
              <a:pathLst>
                <a:path extrusionOk="0" h="1013" w="1013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rect b="b" l="l" r="r" t="t"/>
              <a:pathLst>
                <a:path extrusionOk="0" h="11003" w="11002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rect b="b" l="l" r="r" t="t"/>
              <a:pathLst>
                <a:path extrusionOk="0" h="5647" w="5704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rect b="b" l="l" r="r" t="t"/>
              <a:pathLst>
                <a:path extrusionOk="0" h="5859" w="5727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rect b="b" l="l" r="r" t="t"/>
              <a:pathLst>
                <a:path extrusionOk="0" h="489" w="1382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rect b="b" l="l" r="r" t="t"/>
              <a:pathLst>
                <a:path extrusionOk="0" h="10871" w="10871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rect b="b" l="l" r="r" t="t"/>
              <a:pathLst>
                <a:path extrusionOk="0" h="9288" w="9288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rect b="b" l="l" r="r" t="t"/>
              <a:pathLst>
                <a:path extrusionOk="0" h="334" w="548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rect b="b" l="l" r="r" t="t"/>
              <a:pathLst>
                <a:path extrusionOk="0" h="4037" w="4025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rect b="b" l="l" r="r" t="t"/>
              <a:pathLst>
                <a:path extrusionOk="0" h="560" w="334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rect b="b" l="l" r="r" t="t"/>
              <a:pathLst>
                <a:path extrusionOk="0" h="495" w="525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rect b="b" l="l" r="r" t="t"/>
              <a:pathLst>
                <a:path extrusionOk="0" h="486" w="525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rect b="b" l="l" r="r" t="t"/>
              <a:pathLst>
                <a:path extrusionOk="0" h="419" w="561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rect b="b" l="l" r="r" t="t"/>
              <a:pathLst>
                <a:path extrusionOk="0" h="414" w="561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rect b="b" l="l" r="r" t="t"/>
              <a:pathLst>
                <a:path extrusionOk="0" h="534" w="441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rect b="b" l="l" r="r" t="t"/>
              <a:pathLst>
                <a:path extrusionOk="0" h="534" w="454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rect b="b" l="l" r="r" t="t"/>
              <a:pathLst>
                <a:path extrusionOk="0" h="531" w="453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rect b="b" l="l" r="r" t="t"/>
              <a:pathLst>
                <a:path extrusionOk="0" h="531" w="442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rect b="b" l="l" r="r" t="t"/>
              <a:pathLst>
                <a:path extrusionOk="0" h="418" w="561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rect b="b" l="l" r="r" t="t"/>
              <a:pathLst>
                <a:path extrusionOk="0" h="414" w="572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rect b="b" l="l" r="r" t="t"/>
              <a:pathLst>
                <a:path extrusionOk="0" h="4763" w="4478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rect b="b" l="l" r="r" t="t"/>
              <a:pathLst>
                <a:path extrusionOk="0" h="2442" w="2442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rect b="b" l="l" r="r" t="t"/>
              <a:pathLst>
                <a:path extrusionOk="0" h="9978" w="10014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rect b="b" l="l" r="r" t="t"/>
              <a:pathLst>
                <a:path extrusionOk="0" h="1239" w="3144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rect b="b" l="l" r="r" t="t"/>
              <a:pathLst>
                <a:path extrusionOk="0" h="1906" w="318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rect b="b" l="l" r="r" t="t"/>
              <a:pathLst>
                <a:path extrusionOk="0" h="7144" w="10967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rect b="b" l="l" r="r" t="t"/>
              <a:pathLst>
                <a:path extrusionOk="0" h="1942" w="4608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rect b="b" l="l" r="r" t="t"/>
              <a:pathLst>
                <a:path extrusionOk="0" h="418" w="43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rect b="b" l="l" r="r" t="t"/>
              <a:pathLst>
                <a:path extrusionOk="0" h="418" w="418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rect b="b" l="l" r="r" t="t"/>
              <a:pathLst>
                <a:path extrusionOk="0" h="3335" w="644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rect b="b" l="l" r="r" t="t"/>
              <a:pathLst>
                <a:path extrusionOk="0" h="3335" w="632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rect b="b" l="l" r="r" t="t"/>
              <a:pathLst>
                <a:path extrusionOk="0" h="1275" w="11289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rect b="b" l="l" r="r" t="t"/>
              <a:pathLst>
                <a:path extrusionOk="0" h="2323" w="2037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rect b="b" l="l" r="r" t="t"/>
              <a:pathLst>
                <a:path extrusionOk="0" h="6133" w="10241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rect b="b" l="l" r="r" t="t"/>
              <a:pathLst>
                <a:path extrusionOk="0" h="3335" w="3121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rect b="b" l="l" r="r" t="t"/>
              <a:pathLst>
                <a:path extrusionOk="0" h="5930" w="349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rect b="b" l="l" r="r" t="t"/>
              <a:pathLst>
                <a:path extrusionOk="0" h="822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rect b="b" l="l" r="r" t="t"/>
              <a:pathLst>
                <a:path extrusionOk="0" h="501" w="141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rect b="b" l="l" r="r" t="t"/>
              <a:pathLst>
                <a:path extrusionOk="0" h="5252" w="387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rect b="b" l="l" r="r" t="t"/>
              <a:pathLst>
                <a:path extrusionOk="0" h="1025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rect b="b" l="l" r="r" t="t"/>
              <a:pathLst>
                <a:path extrusionOk="0" h="3168" w="574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rect b="b" l="l" r="r" t="t"/>
              <a:pathLst>
                <a:path extrusionOk="0" h="3156" w="5716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rect b="b" l="l" r="r" t="t"/>
              <a:pathLst>
                <a:path extrusionOk="0" h="959" w="2787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rect b="b" l="l" r="r" t="t"/>
              <a:pathLst>
                <a:path extrusionOk="0" h="7895" w="630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rect b="b" l="l" r="r" t="t"/>
              <a:pathLst>
                <a:path extrusionOk="0" h="680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rect b="b" l="l" r="r" t="t"/>
              <a:pathLst>
                <a:path extrusionOk="0" h="8931" w="9454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rect b="b" l="l" r="r" t="t"/>
              <a:pathLst>
                <a:path extrusionOk="0" h="11205" w="8086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rect b="b" l="l" r="r" t="t"/>
              <a:pathLst>
                <a:path extrusionOk="0" h="322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rect b="b" l="l" r="r" t="t"/>
              <a:pathLst>
                <a:path extrusionOk="0" h="8752" w="663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rect b="b" l="l" r="r" t="t"/>
              <a:pathLst>
                <a:path extrusionOk="0" h="1049" w="1049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rect b="b" l="l" r="r" t="t"/>
              <a:pathLst>
                <a:path extrusionOk="0" h="1048" w="1049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rect b="b" l="l" r="r" t="t"/>
              <a:pathLst>
                <a:path extrusionOk="0" h="335" w="1906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rect b="b" l="l" r="r" t="t"/>
              <a:pathLst>
                <a:path extrusionOk="0" h="322" w="190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rect b="b" l="l" r="r" t="t"/>
              <a:pathLst>
                <a:path extrusionOk="0" h="323" w="313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rect b="b" l="l" r="r" t="t"/>
              <a:pathLst>
                <a:path extrusionOk="0" h="334" w="190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rect b="b" l="l" r="r" t="t"/>
              <a:pathLst>
                <a:path extrusionOk="0" h="334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rect b="b" l="l" r="r" t="t"/>
              <a:pathLst>
                <a:path extrusionOk="0" h="335" w="313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rect b="b" l="l" r="r" t="t"/>
              <a:pathLst>
                <a:path extrusionOk="0" h="322" w="4549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rect b="b" l="l" r="r" t="t"/>
              <a:pathLst>
                <a:path extrusionOk="0" h="322" w="84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rect b="b" l="l" r="r" t="t"/>
              <a:pathLst>
                <a:path extrusionOk="0" h="1025" w="1025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rect b="b" l="l" r="r" t="t"/>
              <a:pathLst>
                <a:path extrusionOk="0" h="4026" w="3156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rect b="b" l="l" r="r" t="t"/>
              <a:pathLst>
                <a:path extrusionOk="0" h="9443" w="6312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rect b="b" l="l" r="r" t="t"/>
              <a:pathLst>
                <a:path extrusionOk="0" h="5466" w="5228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rect b="b" l="l" r="r" t="t"/>
              <a:pathLst>
                <a:path extrusionOk="0" h="11229" w="11228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rect b="b" l="l" r="r" t="t"/>
              <a:pathLst>
                <a:path extrusionOk="0" h="5769" w="5835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rect b="b" l="l" r="r" t="t"/>
              <a:pathLst>
                <a:path extrusionOk="0" h="5954" w="5871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rect b="b" l="l" r="r" t="t"/>
              <a:pathLst>
                <a:path extrusionOk="0" h="513" w="1418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rect b="b" l="l" r="r" t="t"/>
              <a:pathLst>
                <a:path extrusionOk="0" h="6050" w="4466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rect b="b" l="l" r="r" t="t"/>
              <a:pathLst>
                <a:path extrusionOk="0" h="1692" w="7013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rect b="b" l="l" r="r" t="t"/>
              <a:pathLst>
                <a:path extrusionOk="0" h="1584" w="676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rect b="b" l="l" r="r" t="t"/>
              <a:pathLst>
                <a:path extrusionOk="0" h="6026" w="4477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rect b="b" l="l" r="r" t="t"/>
              <a:pathLst>
                <a:path extrusionOk="0" h="5192" w="4013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rect b="b" l="l" r="r" t="t"/>
              <a:pathLst>
                <a:path extrusionOk="0" h="4865" w="8133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rect b="b" l="l" r="r" t="t"/>
              <a:pathLst>
                <a:path extrusionOk="0" h="5991" w="7609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rect b="b" l="l" r="r" t="t"/>
              <a:pathLst>
                <a:path extrusionOk="0" h="11317" w="10276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rect b="b" l="l" r="r" t="t"/>
              <a:pathLst>
                <a:path extrusionOk="0" h="8549" w="8538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rect b="b" l="l" r="r" t="t"/>
              <a:pathLst>
                <a:path extrusionOk="0" h="7299" w="7287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rect b="b" l="l" r="r" t="t"/>
              <a:pathLst>
                <a:path extrusionOk="0" h="239" w="417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rect b="b" l="l" r="r" t="t"/>
              <a:pathLst>
                <a:path extrusionOk="0" h="3156" w="3156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rect b="b" l="l" r="r" t="t"/>
              <a:pathLst>
                <a:path extrusionOk="0" h="418" w="239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rect b="b" l="l" r="r" t="t"/>
              <a:pathLst>
                <a:path extrusionOk="0" h="370" w="405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rect b="b" l="l" r="r" t="t"/>
              <a:pathLst>
                <a:path extrusionOk="0" h="370" w="406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rect b="b" l="l" r="r" t="t"/>
              <a:pathLst>
                <a:path extrusionOk="0" h="332" w="441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rect b="b" l="l" r="r" t="t"/>
              <a:pathLst>
                <a:path extrusionOk="0" h="325" w="442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rect b="b" l="l" r="r" t="t"/>
              <a:pathLst>
                <a:path extrusionOk="0" h="420" w="358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rect b="b" l="l" r="r" t="t"/>
              <a:pathLst>
                <a:path extrusionOk="0" h="415" w="358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rect b="b" l="l" r="r" t="t"/>
              <a:pathLst>
                <a:path extrusionOk="0" h="421" w="347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rect b="b" l="l" r="r" t="t"/>
              <a:pathLst>
                <a:path extrusionOk="0" h="409" w="346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rect b="b" l="l" r="r" t="t"/>
              <a:pathLst>
                <a:path extrusionOk="0" h="337" w="441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rect b="b" l="l" r="r" t="t"/>
              <a:pathLst>
                <a:path extrusionOk="0" h="319" w="43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rect b="b" l="l" r="r" t="t"/>
              <a:pathLst>
                <a:path extrusionOk="0" h="8157" w="10133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rect b="b" l="l" r="r" t="t"/>
              <a:pathLst>
                <a:path extrusionOk="0" h="842" w="1179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rect b="b" l="l" r="r" t="t"/>
              <a:pathLst>
                <a:path extrusionOk="0" h="8404" w="10431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rect b="b" l="l" r="r" t="t"/>
              <a:pathLst>
                <a:path extrusionOk="0" h="854" w="1215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rect b="b" l="l" r="r" t="t"/>
            <a:pathLst>
              <a:path extrusionOk="0" h="11573" w="11574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rect b="b" l="l" r="r" t="t"/>
              <a:pathLst>
                <a:path extrusionOk="0" h="7938" w="10049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rect b="b" l="l" r="r" t="t"/>
              <a:pathLst>
                <a:path extrusionOk="0" h="7931" w="10038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rect b="b" l="l" r="r" t="t"/>
              <a:pathLst>
                <a:path extrusionOk="0" h="859" w="525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rect b="b" l="l" r="r" t="t"/>
              <a:pathLst>
                <a:path extrusionOk="0" h="8229" w="8347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rect b="b" l="l" r="r" t="t"/>
              <a:pathLst>
                <a:path extrusionOk="0" h="6201" w="4133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rect b="b" l="l" r="r" t="t"/>
              <a:pathLst>
                <a:path extrusionOk="0" h="10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rect b="b" l="l" r="r" t="t"/>
              <a:pathLst>
                <a:path extrusionOk="0" h="575" w="1727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rect b="b" l="l" r="r" t="t"/>
              <a:pathLst>
                <a:path extrusionOk="0" h="6037" w="4454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rect b="b" l="l" r="r" t="t"/>
              <a:pathLst>
                <a:path extrusionOk="0" h="1192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rect b="b" l="l" r="r" t="t"/>
              <a:pathLst>
                <a:path extrusionOk="0" h="1192" w="334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rect b="b" l="l" r="r" t="t"/>
              <a:pathLst>
                <a:path extrusionOk="0" h="5752" w="6894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rect b="b" l="l" r="r" t="t"/>
              <a:pathLst>
                <a:path extrusionOk="0" h="323" w="256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rect b="b" l="l" r="r" t="t"/>
              <a:pathLst>
                <a:path extrusionOk="0" h="335" w="3763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rect b="b" l="l" r="r" t="t"/>
              <a:pathLst>
                <a:path extrusionOk="0" h="322" w="2561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rect b="b" l="l" r="r" t="t"/>
              <a:pathLst>
                <a:path extrusionOk="0" h="322" w="846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rect b="b" l="l" r="r" t="t"/>
              <a:pathLst>
                <a:path extrusionOk="0" h="10999" w="10443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rect b="b" l="l" r="r" t="t"/>
              <a:pathLst>
                <a:path extrusionOk="0" h="2384" w="5157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rect b="b" l="l" r="r" t="t"/>
              <a:pathLst>
                <a:path extrusionOk="0" h="2364" w="5157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rect b="b" l="l" r="r" t="t"/>
              <a:pathLst>
                <a:path extrusionOk="0" h="2192" w="596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rect b="b" l="l" r="r" t="t"/>
            <a:pathLst>
              <a:path extrusionOk="0" h="11907" w="13038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rect b="b" l="l" r="r" t="t"/>
              <a:pathLst>
                <a:path extrusionOk="0" h="10992" w="10848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rect b="b" l="l" r="r" t="t"/>
              <a:pathLst>
                <a:path extrusionOk="0" h="3867" w="4549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rect b="b" l="l" r="r" t="t"/>
              <a:pathLst>
                <a:path extrusionOk="0" h="3170" w="6418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rect b="b" l="l" r="r" t="t"/>
              <a:pathLst>
                <a:path extrusionOk="0" h="5474" w="2647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rect b="b" l="l" r="r" t="t"/>
              <a:pathLst>
                <a:path extrusionOk="0" h="1739" w="2561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rect b="b" l="l" r="r" t="t"/>
              <a:pathLst>
                <a:path extrusionOk="0" h="918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rect b="b" l="l" r="r" t="t"/>
              <a:pathLst>
                <a:path extrusionOk="0" h="334" w="918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rect b="b" l="l" r="r" t="t"/>
              <a:pathLst>
                <a:path extrusionOk="0" h="630" w="93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rect b="b" l="l" r="r" t="t"/>
              <a:pathLst>
                <a:path extrusionOk="0" h="839" w="668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rect b="b" l="l" r="r" t="t"/>
              <a:pathLst>
                <a:path extrusionOk="0" h="930" w="322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rect b="b" l="l" r="r" t="t"/>
              <a:pathLst>
                <a:path extrusionOk="0" h="849" w="668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rect b="b" l="l" r="r" t="t"/>
              <a:pathLst>
                <a:path extrusionOk="0" h="618" w="87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rect b="b" l="l" r="r" t="t"/>
              <a:pathLst>
                <a:path extrusionOk="0" h="334" w="93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rect b="b" l="l" r="r" t="t"/>
              <a:pathLst>
                <a:path extrusionOk="0" h="612" w="894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rect b="b" l="l" r="r" t="t"/>
              <a:pathLst>
                <a:path extrusionOk="0" h="844" w="656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rect b="b" l="l" r="r" t="t"/>
              <a:pathLst>
                <a:path extrusionOk="0" h="5704" w="8931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rect b="b" l="l" r="r" t="t"/>
              <a:pathLst>
                <a:path extrusionOk="0" h="5157" w="3775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rect b="b" l="l" r="r" t="t"/>
              <a:pathLst>
                <a:path extrusionOk="0" h="323" w="101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rect b="b" l="l" r="r" t="t"/>
              <a:pathLst>
                <a:path extrusionOk="0" h="11683" w="7502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rect b="b" l="l" r="r" t="t"/>
              <a:pathLst>
                <a:path extrusionOk="0" h="529" w="691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rect b="b" l="l" r="r" t="t"/>
              <a:pathLst>
                <a:path extrusionOk="0" h="501" w="34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rect b="b" l="l" r="r" t="t"/>
            <a:pathLst>
              <a:path extrusionOk="0" h="11336" w="11347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rect b="b" l="l" r="r" t="t"/>
              <a:pathLst>
                <a:path extrusionOk="0" h="8225" w="10359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rect b="b" l="l" r="r" t="t"/>
              <a:pathLst>
                <a:path extrusionOk="0" h="8192" w="10359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rect b="b" l="l" r="r" t="t"/>
              <a:pathLst>
                <a:path extrusionOk="0" h="882" w="561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rect b="b" l="l" r="r" t="t"/>
              <a:pathLst>
                <a:path extrusionOk="0" h="8481" w="8573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rect b="b" l="l" r="r" t="t"/>
              <a:pathLst>
                <a:path extrusionOk="0" h="6799" w="10002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rect b="b" l="l" r="r" t="t"/>
              <a:pathLst>
                <a:path extrusionOk="0" h="9419" w="12824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rect b="b" l="l" r="r" t="t"/>
              <a:pathLst>
                <a:path extrusionOk="0" h="1394" w="1394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rect b="b" l="l" r="r" t="t"/>
              <a:pathLst>
                <a:path extrusionOk="0" h="1763" w="1763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rect b="b" l="l" r="r" t="t"/>
              <a:pathLst>
                <a:path extrusionOk="0" h="1763" w="1751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rect b="b" l="l" r="r" t="t"/>
              <a:pathLst>
                <a:path extrusionOk="0" h="1394" w="1406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rect b="b" l="l" r="r" t="t"/>
              <a:pathLst>
                <a:path extrusionOk="0" h="1394" w="1405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rect b="b" l="l" r="r" t="t"/>
              <a:pathLst>
                <a:path extrusionOk="0" h="2466" w="2465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rect b="b" l="l" r="r" t="t"/>
              <a:pathLst>
                <a:path extrusionOk="0" h="2818" w="4239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rect b="b" l="l" r="r" t="t"/>
              <a:pathLst>
                <a:path extrusionOk="0" h="1760" w="3751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rect b="b" l="l" r="r" t="t"/>
              <a:pathLst>
                <a:path extrusionOk="0" h="2823" w="4252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rect b="b" l="l" r="r" t="t"/>
            <a:pathLst>
              <a:path extrusionOk="0" h="11693" w="11693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rect b="b" l="l" r="r" t="t"/>
              <a:pathLst>
                <a:path extrusionOk="0" h="537" w="1489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rect b="b" l="l" r="r" t="t"/>
              <a:pathLst>
                <a:path extrusionOk="0" h="1656" w="35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rect b="b" l="l" r="r" t="t"/>
              <a:pathLst>
                <a:path extrusionOk="0" h="6097" w="6895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rect b="b" l="l" r="r" t="t"/>
              <a:pathLst>
                <a:path extrusionOk="0" h="5918" w="7026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rect b="b" l="l" r="r" t="t"/>
              <a:pathLst>
                <a:path extrusionOk="0" h="3323" w="5192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rect b="b" l="l" r="r" t="t"/>
              <a:pathLst>
                <a:path extrusionOk="0" h="1019" w="3061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rect b="b" l="l" r="r" t="t"/>
              <a:pathLst>
                <a:path extrusionOk="0" h="8919" w="6811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rect b="b" l="l" r="r" t="t"/>
              <a:pathLst>
                <a:path extrusionOk="0" h="1120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rect b="b" l="l" r="r" t="t"/>
              <a:pathLst>
                <a:path extrusionOk="0" h="5930" w="5668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rect b="b" l="l" r="r" t="t"/>
              <a:pathLst>
                <a:path extrusionOk="0" h="3418" w="1132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rect b="b" l="l" r="r" t="t"/>
              <a:pathLst>
                <a:path extrusionOk="0" h="1132" w="1132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rect b="b" l="l" r="r" t="t"/>
              <a:pathLst>
                <a:path extrusionOk="0" h="6365" w="4228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rect b="b" l="l" r="r" t="t"/>
              <a:pathLst>
                <a:path extrusionOk="0" h="1037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rect b="b" l="l" r="r" t="t"/>
              <a:pathLst>
                <a:path extrusionOk="0" h="560" w="1787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rect b="b" l="l" r="r" t="t"/>
              <a:pathLst>
                <a:path extrusionOk="0" h="6216" w="4584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rect b="b" l="l" r="r" t="t"/>
              <a:pathLst>
                <a:path extrusionOk="0" h="1216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rect b="b" l="l" r="r" t="t"/>
              <a:pathLst>
                <a:path extrusionOk="0" h="5918" w="7085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rect b="b" l="l" r="r" t="t"/>
              <a:pathLst>
                <a:path extrusionOk="0" h="322" w="85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rect b="b" l="l" r="r" t="t"/>
              <a:pathLst>
                <a:path extrusionOk="0" h="322" w="263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rect b="b" l="l" r="r" t="t"/>
              <a:pathLst>
                <a:path extrusionOk="0" h="322" w="3894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rect b="b" l="l" r="r" t="t"/>
              <a:pathLst>
                <a:path extrusionOk="0" h="322" w="2632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rect b="b" l="l" r="r" t="t"/>
              <a:pathLst>
                <a:path extrusionOk="0" h="322" w="871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rect b="b" l="l" r="r" t="t"/>
            <a:pathLst>
              <a:path extrusionOk="0" h="11359" w="12384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rect b="b" l="l" r="r" t="t"/>
              <a:pathLst>
                <a:path extrusionOk="0" h="6847" w="3264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rect b="b" l="l" r="r" t="t"/>
              <a:pathLst>
                <a:path extrusionOk="0" h="10133" w="6002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rect b="b" l="l" r="r" t="t"/>
              <a:pathLst>
                <a:path extrusionOk="0" h="5954" w="3252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rect b="b" l="l" r="r" t="t"/>
              <a:pathLst>
                <a:path extrusionOk="0" h="11359" w="11347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rect b="b" l="l" r="r" t="t"/>
              <a:pathLst>
                <a:path extrusionOk="0" h="358" w="318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rect b="b" l="l" r="r" t="t"/>
              <a:pathLst>
                <a:path extrusionOk="0" h="358" w="4621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rect b="b" l="l" r="r" t="t"/>
              <a:pathLst>
                <a:path extrusionOk="0" h="11252" w="11253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rect b="b" l="l" r="r" t="t"/>
              <a:pathLst>
                <a:path extrusionOk="0" h="5163" w="5247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rect b="b" l="l" r="r" t="t"/>
              <a:pathLst>
                <a:path extrusionOk="0" h="9502" w="949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rect b="b" l="l" r="r" t="t"/>
              <a:pathLst>
                <a:path extrusionOk="0" h="601" w="787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rect b="b" l="l" r="r" t="t"/>
              <a:pathLst>
                <a:path extrusionOk="0" h="1334" w="5204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rect b="b" l="l" r="r" t="t"/>
              <a:pathLst>
                <a:path extrusionOk="0" h="5502" w="8907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rect b="b" l="l" r="r" t="t"/>
              <a:pathLst>
                <a:path extrusionOk="0" h="4004" w="406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rect b="b" l="l" r="r" t="t"/>
              <a:pathLst>
                <a:path extrusionOk="0" h="2145" w="2144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rect b="b" l="l" r="r" t="t"/>
              <a:pathLst>
                <a:path extrusionOk="0" h="10967" w="6871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rect b="b" l="l" r="r" t="t"/>
              <a:pathLst>
                <a:path extrusionOk="0" h="3252" w="4478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rect b="b" l="l" r="r" t="t"/>
              <a:pathLst>
                <a:path extrusionOk="0" h="3263" w="3752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rect b="b" l="l" r="r" t="t"/>
              <a:pathLst>
                <a:path extrusionOk="0" h="5383" w="4073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rect b="b" l="l" r="r" t="t"/>
              <a:pathLst>
                <a:path extrusionOk="0" h="5418" w="4073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rect b="b" l="l" r="r" t="t"/>
              <a:pathLst>
                <a:path extrusionOk="0" h="5418" w="4085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rect b="b" l="l" r="r" t="t"/>
              <a:pathLst>
                <a:path extrusionOk="0" h="6966" w="11157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rect b="b" l="l" r="r" t="t"/>
              <a:pathLst>
                <a:path extrusionOk="0" h="6454" w="10669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rect b="b" l="l" r="r" t="t"/>
              <a:pathLst>
                <a:path extrusionOk="0" h="1549" w="2167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rect b="b" l="l" r="r" t="t"/>
              <a:pathLst>
                <a:path extrusionOk="0" h="1549" w="2156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rect b="b" l="l" r="r" t="t"/>
              <a:pathLst>
                <a:path extrusionOk="0" h="1977" w="3644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rect b="b" l="l" r="r" t="t"/>
              <a:pathLst>
                <a:path extrusionOk="0" h="10442" w="10455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rect b="b" l="l" r="r" t="t"/>
              <a:pathLst>
                <a:path extrusionOk="0" h="394" w="7728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rect b="b" l="l" r="r" t="t"/>
              <a:pathLst>
                <a:path extrusionOk="0" h="382" w="7728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rect b="b" l="l" r="r" t="t"/>
              <a:pathLst>
                <a:path extrusionOk="0" h="394" w="2918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rect b="b" l="l" r="r" t="t"/>
              <a:pathLst>
                <a:path extrusionOk="0" h="382" w="587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rect b="b" l="l" r="r" t="t"/>
              <a:pathLst>
                <a:path extrusionOk="0" h="382" w="137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rect b="b" l="l" r="r" t="t"/>
              <a:pathLst>
                <a:path extrusionOk="0" h="7169" w="11098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rect b="b" l="l" r="r" t="t"/>
              <a:pathLst>
                <a:path extrusionOk="0" h="10442" w="12908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rect b="b" l="l" r="r" t="t"/>
              <a:pathLst>
                <a:path extrusionOk="0" h="2347" w="2347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rect b="b" l="l" r="r" t="t"/>
              <a:pathLst>
                <a:path extrusionOk="0" h="10431" w="10431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rect b="b" l="l" r="r" t="t"/>
              <a:pathLst>
                <a:path extrusionOk="0" h="1311" w="1311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rect b="b" l="l" r="r" t="t"/>
              <a:pathLst>
                <a:path extrusionOk="0" h="5263" w="218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rect b="b" l="l" r="r" t="t"/>
              <a:pathLst>
                <a:path extrusionOk="0" h="5287" w="218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rect b="b" l="l" r="r" t="t"/>
              <a:pathLst>
                <a:path extrusionOk="0" h="310" w="1001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rect b="b" l="l" r="r" t="t"/>
              <a:pathLst>
                <a:path extrusionOk="0" h="322" w="1001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rect b="b" l="l" r="r" t="t"/>
              <a:pathLst>
                <a:path extrusionOk="0" h="311" w="1001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rect b="b" l="l" r="r" t="t"/>
              <a:pathLst>
                <a:path extrusionOk="0" h="310" w="1013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rect b="b" l="l" r="r" t="t"/>
              <a:pathLst>
                <a:path extrusionOk="0" h="322" w="1013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rect b="b" l="l" r="r" t="t"/>
              <a:pathLst>
                <a:path extrusionOk="0" h="311" w="1013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rect b="b" l="l" r="r" t="t"/>
              <a:pathLst>
                <a:path extrusionOk="0" h="6382" w="11669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rect b="b" l="l" r="r" t="t"/>
              <a:pathLst>
                <a:path extrusionOk="0" h="5846" w="4394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rect b="b" l="l" r="r" t="t"/>
              <a:pathLst>
                <a:path extrusionOk="0" h="2370" w="1846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rect b="b" l="l" r="r" t="t"/>
              <a:pathLst>
                <a:path extrusionOk="0" h="1041" w="1477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rect b="b" l="l" r="r" t="t"/>
              <a:pathLst>
                <a:path extrusionOk="0" h="1009" w="1156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rect b="b" l="l" r="r" t="t"/>
              <a:pathLst>
                <a:path extrusionOk="0" h="11383" w="818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rect b="b" l="l" r="r" t="t"/>
              <a:pathLst>
                <a:path extrusionOk="0" h="8895" w="674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rect b="b" l="l" r="r" t="t"/>
              <a:pathLst>
                <a:path extrusionOk="0" h="3346" w="2477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rect b="b" l="l" r="r" t="t"/>
              <a:pathLst>
                <a:path extrusionOk="0" h="1037" w="2132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rect b="b" l="l" r="r" t="t"/>
              <a:pathLst>
                <a:path extrusionOk="0" h="322" w="2108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rect b="b" l="l" r="r" t="t"/>
              <a:pathLst>
                <a:path extrusionOk="0" h="323" w="103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rect b="b" l="l" r="r" t="t"/>
              <a:pathLst>
                <a:path extrusionOk="0" h="323" w="4978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rect b="b" l="l" r="r" t="t"/>
              <a:pathLst>
                <a:path extrusionOk="0" h="323" w="69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rect b="b" l="l" r="r" t="t"/>
              <a:pathLst>
                <a:path extrusionOk="0" h="322" w="692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rect b="b" l="l" r="r" t="t"/>
              <a:pathLst>
                <a:path extrusionOk="0" h="323" w="1405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rect b="b" l="l" r="r" t="t"/>
              <a:pathLst>
                <a:path extrusionOk="0" h="322" w="212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rect b="b" l="l" r="r" t="t"/>
              <a:pathLst>
                <a:path extrusionOk="0" h="323" w="1239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rect b="b" l="l" r="r" t="t"/>
              <a:pathLst>
                <a:path extrusionOk="0" h="322" w="1239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rect b="b" l="l" r="r" t="t"/>
              <a:pathLst>
                <a:path extrusionOk="0" h="10693" w="10943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rect b="b" l="l" r="r" t="t"/>
              <a:pathLst>
                <a:path extrusionOk="0" h="1537" w="2322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rect b="b" l="l" r="r" t="t"/>
              <a:pathLst>
                <a:path extrusionOk="0" h="1442" w="2121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rect b="b" l="l" r="r" t="t"/>
              <a:pathLst>
                <a:path extrusionOk="0" h="966" w="5371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rect b="b" l="l" r="r" t="t"/>
              <a:pathLst>
                <a:path extrusionOk="0" h="972" w="1275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rect b="b" l="l" r="r" t="t"/>
              <a:pathLst>
                <a:path extrusionOk="0" h="822" w="32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rect b="b" l="l" r="r" t="t"/>
              <a:pathLst>
                <a:path extrusionOk="0" h="3549" w="430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rect b="b" l="l" r="r" t="t"/>
              <a:pathLst>
                <a:path extrusionOk="0" h="5311" w="3549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rect b="b" l="l" r="r" t="t"/>
              <a:pathLst>
                <a:path extrusionOk="0" h="823" w="32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rect b="b" l="l" r="r" t="t"/>
              <a:pathLst>
                <a:path extrusionOk="0" h="5311" w="3895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rect b="b" l="l" r="r" t="t"/>
              <a:pathLst>
                <a:path extrusionOk="0" h="1037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rect b="b" l="l" r="r" t="t"/>
              <a:pathLst>
                <a:path extrusionOk="0" h="501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rect b="b" l="l" r="r" t="t"/>
              <a:pathLst>
                <a:path extrusionOk="0" h="5299" w="3871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rect b="b" l="l" r="r" t="t"/>
              <a:pathLst>
                <a:path extrusionOk="0" h="501" w="143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rect b="b" l="l" r="r" t="t"/>
              <a:pathLst>
                <a:path extrusionOk="0" h="5299" w="387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rect b="b" l="l" r="r" t="t"/>
              <a:pathLst>
                <a:path extrusionOk="0" h="1037" w="323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rect b="b" l="l" r="r" t="t"/>
              <a:pathLst>
                <a:path extrusionOk="0" h="1037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rect b="b" l="l" r="r" t="t"/>
              <a:pathLst>
                <a:path extrusionOk="0" h="6049" w="3513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rect b="b" l="l" r="r" t="t"/>
              <a:pathLst>
                <a:path extrusionOk="0" h="822" w="346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rect b="b" l="l" r="r" t="t"/>
              <a:pathLst>
                <a:path extrusionOk="0" h="822" w="335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rect b="b" l="l" r="r" t="t"/>
              <a:pathLst>
                <a:path extrusionOk="0" h="3555" w="4299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rect b="b" l="l" r="r" t="t"/>
              <a:pathLst>
                <a:path extrusionOk="0" h="632" w="1763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rect b="b" l="l" r="r" t="t"/>
              <a:pathLst>
                <a:path extrusionOk="0" h="10276" w="14039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rect b="b" l="l" r="r" t="t"/>
              <a:pathLst>
                <a:path extrusionOk="0" h="417" w="417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rect b="b" l="l" r="r" t="t"/>
              <a:pathLst>
                <a:path extrusionOk="0" h="10026" w="12812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rect b="b" l="l" r="r" t="t"/>
              <a:pathLst>
                <a:path extrusionOk="0" h="382" w="786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rect b="b" l="l" r="r" t="t"/>
              <a:pathLst>
                <a:path extrusionOk="0" h="6228" w="6383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rect b="b" l="l" r="r" t="t"/>
              <a:pathLst>
                <a:path extrusionOk="0" h="382" w="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rect b="b" l="l" r="r" t="t"/>
              <a:pathLst>
                <a:path extrusionOk="0" h="382" w="2585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rect b="b" l="l" r="r" t="t"/>
              <a:pathLst>
                <a:path extrusionOk="0" h="382" w="399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rect b="b" l="l" r="r" t="t"/>
              <a:pathLst>
                <a:path extrusionOk="0" h="394" w="2597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rect b="b" l="l" r="r" t="t"/>
              <a:pathLst>
                <a:path extrusionOk="0" h="394" w="977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rect b="b" l="l" r="r" t="t"/>
              <a:pathLst>
                <a:path extrusionOk="0" h="3382" w="3883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rect b="b" l="l" r="r" t="t"/>
              <a:pathLst>
                <a:path extrusionOk="0" h="5621" w="4192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rect b="b" l="l" r="r" t="t"/>
              <a:pathLst>
                <a:path extrusionOk="0" h="5633" w="424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rect b="b" l="l" r="r" t="t"/>
            <a:pathLst>
              <a:path extrusionOk="0" h="10181" w="9943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rect b="b" l="l" r="r" t="t"/>
              <a:pathLst>
                <a:path extrusionOk="0" h="578" w="1834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rect b="b" l="l" r="r" t="t"/>
              <a:pathLst>
                <a:path extrusionOk="0" h="1227" w="346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rect b="b" l="l" r="r" t="t"/>
              <a:pathLst>
                <a:path extrusionOk="0" h="6371" w="4704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rect b="b" l="l" r="r" t="t"/>
              <a:pathLst>
                <a:path extrusionOk="0" h="6544" w="4418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rect b="b" l="l" r="r" t="t"/>
              <a:pathLst>
                <a:path extrusionOk="0" h="1049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rect b="b" l="l" r="r" t="t"/>
              <a:pathLst>
                <a:path extrusionOk="0" h="322" w="346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rect b="b" l="l" r="r" t="t"/>
              <a:pathLst>
                <a:path extrusionOk="0" h="1443" w="2347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rect b="b" l="l" r="r" t="t"/>
              <a:pathLst>
                <a:path extrusionOk="0" h="1419" w="2358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rect b="b" l="l" r="r" t="t"/>
              <a:pathLst>
                <a:path extrusionOk="0" h="11682" w="11669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rect b="b" l="l" r="r" t="t"/>
              <a:pathLst>
                <a:path extrusionOk="0" h="1523" w="2061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rect b="b" l="l" r="r" t="t"/>
              <a:pathLst>
                <a:path extrusionOk="0" h="606" w="774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rect b="b" l="l" r="r" t="t"/>
              <a:pathLst>
                <a:path extrusionOk="0" h="6216" w="9098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rect b="b" l="l" r="r" t="t"/>
              <a:pathLst>
                <a:path extrusionOk="0" h="8573" w="11669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rect b="b" l="l" r="r" t="t"/>
              <a:pathLst>
                <a:path extrusionOk="0" h="4346" w="2525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rect b="b" l="l" r="r" t="t"/>
              <a:pathLst>
                <a:path extrusionOk="0" h="4346" w="2513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rect b="b" l="l" r="r" t="t"/>
              <a:pathLst>
                <a:path extrusionOk="0" h="6907" w="911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rect b="b" l="l" r="r" t="t"/>
              <a:pathLst>
                <a:path extrusionOk="0" h="5966" w="9478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rect b="b" l="l" r="r" t="t"/>
              <a:pathLst>
                <a:path extrusionOk="0" h="5430" w="4013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rect b="b" l="l" r="r" t="t"/>
              <a:pathLst>
                <a:path extrusionOk="0" h="335" w="107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rect b="b" l="l" r="r" t="t"/>
              <a:pathLst>
                <a:path extrusionOk="0" h="961" w="2894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rect b="b" l="l" r="r" t="t"/>
              <a:pathLst>
                <a:path extrusionOk="0" h="8597" w="6562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rect b="b" l="l" r="r" t="t"/>
              <a:pathLst>
                <a:path extrusionOk="0" h="1060" w="334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rect b="b" l="l" r="r" t="t"/>
              <a:pathLst>
                <a:path extrusionOk="0" h="1060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rect b="b" l="l" r="r" t="t"/>
              <a:pathLst>
                <a:path extrusionOk="0" h="5692" w="5466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rect b="b" l="l" r="r" t="t"/>
              <a:pathLst>
                <a:path extrusionOk="0" h="3299" w="1073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rect b="b" l="l" r="r" t="t"/>
              <a:pathLst>
                <a:path extrusionOk="0" h="1072" w="1073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rect b="b" l="l" r="r" t="t"/>
              <a:pathLst>
                <a:path extrusionOk="0" h="10800" w="12824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rect b="b" l="l" r="r" t="t"/>
              <a:pathLst>
                <a:path extrusionOk="0" h="5180" w="5181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rect b="b" l="l" r="r" t="t"/>
              <a:pathLst>
                <a:path extrusionOk="0" h="5571" w="5931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rect b="b" l="l" r="r" t="t"/>
              <a:pathLst>
                <a:path extrusionOk="0" h="5552" w="5943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rect b="b" l="l" r="r" t="t"/>
              <a:pathLst>
                <a:path extrusionOk="0" h="4739" w="3561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rect b="b" l="l" r="r" t="t"/>
              <a:pathLst>
                <a:path extrusionOk="0" h="2419" w="3085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rect b="b" l="l" r="r" t="t"/>
              <a:pathLst>
                <a:path extrusionOk="0" h="2436" w="3108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rect b="b" l="l" r="r" t="t"/>
              <a:pathLst>
                <a:path extrusionOk="0" h="2221" w="2537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rect b="b" l="l" r="r" t="t"/>
              <a:pathLst>
                <a:path extrusionOk="0" h="2184" w="2501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rect b="b" l="l" r="r" t="t"/>
              <a:pathLst>
                <a:path extrusionOk="0" h="4739" w="3549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rect b="b" l="l" r="r" t="t"/>
              <a:pathLst>
                <a:path extrusionOk="0" h="4752" w="3561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rect b="b" l="l" r="r" t="t"/>
              <a:pathLst>
                <a:path extrusionOk="0" h="45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rect b="b" l="l" r="r" t="t"/>
              <a:pathLst>
                <a:path extrusionOk="0" h="442" w="33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rect b="b" l="l" r="r" t="t"/>
              <a:pathLst>
                <a:path extrusionOk="0" h="10514" w="10515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rect b="b" l="l" r="r" t="t"/>
              <a:pathLst>
                <a:path extrusionOk="0" h="323" w="441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rect b="b" l="l" r="r" t="t"/>
              <a:pathLst>
                <a:path extrusionOk="0" h="323" w="442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rect b="b" l="l" r="r" t="t"/>
              <a:pathLst>
                <a:path extrusionOk="0" h="334" w="44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rect b="b" l="l" r="r" t="t"/>
              <a:pathLst>
                <a:path extrusionOk="0" h="322" w="454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rect b="b" l="l" r="r" t="t"/>
              <a:pathLst>
                <a:path extrusionOk="0" h="10455" w="11145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rect b="b" l="l" r="r" t="t"/>
              <a:pathLst>
                <a:path extrusionOk="0" h="1287" w="1275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rect b="b" l="l" r="r" t="t"/>
              <a:pathLst>
                <a:path extrusionOk="0" h="3633" w="5704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rect b="b" l="l" r="r" t="t"/>
              <a:pathLst>
                <a:path extrusionOk="0" h="1055" w="1097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rect b="b" l="l" r="r" t="t"/>
              <a:pathLst>
                <a:path extrusionOk="0" h="1055" w="1109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rect b="b" l="l" r="r" t="t"/>
              <a:pathLst>
                <a:path extrusionOk="0" h="1054" w="1109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rect b="b" l="l" r="r" t="t"/>
              <a:pathLst>
                <a:path extrusionOk="0" h="1548" w="894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rect b="b" l="l" r="r" t="t"/>
              <a:pathLst>
                <a:path extrusionOk="0" h="2561" w="2561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rect b="b" l="l" r="r" t="t"/>
              <a:pathLst>
                <a:path extrusionOk="0" h="4597" w="6156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rect b="b" l="l" r="r" t="t"/>
              <a:pathLst>
                <a:path extrusionOk="0" h="1549" w="882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rect b="b" l="l" r="r" t="t"/>
              <a:pathLst>
                <a:path extrusionOk="0" h="6383" w="11121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rect b="b" l="l" r="r" t="t"/>
              <a:pathLst>
                <a:path extrusionOk="0" h="1668" w="1668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rect b="b" l="l" r="r" t="t"/>
              <a:pathLst>
                <a:path extrusionOk="0" h="3299" w="3347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rect b="b" l="l" r="r" t="t"/>
              <a:pathLst>
                <a:path extrusionOk="0" h="7026" w="7026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rect b="b" l="l" r="r" t="t"/>
              <a:pathLst>
                <a:path extrusionOk="0" h="11803" w="1161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rect b="b" l="l" r="r" t="t"/>
              <a:pathLst>
                <a:path extrusionOk="0" h="11479" w="10455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rect b="b" l="l" r="r" t="t"/>
              <a:pathLst>
                <a:path extrusionOk="0" h="8002" w="2502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rect b="b" l="l" r="r" t="t"/>
              <a:pathLst>
                <a:path extrusionOk="0" h="335" w="4371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rect b="b" l="l" r="r" t="t"/>
              <a:pathLst>
                <a:path extrusionOk="0" h="334" w="4371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rect b="b" l="l" r="r" t="t"/>
              <a:pathLst>
                <a:path extrusionOk="0" h="6013" w="2633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rect b="b" l="l" r="r" t="t"/>
                <a:pathLst>
                  <a:path extrusionOk="0" h="10550" w="9693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rect b="b" l="l" r="r" t="t"/>
                <a:pathLst>
                  <a:path extrusionOk="0" h="701" w="787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rect b="b" l="l" r="r" t="t"/>
                <a:pathLst>
                  <a:path extrusionOk="0" h="711" w="74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rect b="b" l="l" r="r" t="t"/>
              <a:pathLst>
                <a:path extrusionOk="0" h="8407" w="11479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rect b="b" l="l" r="r" t="t"/>
              <a:pathLst>
                <a:path extrusionOk="0" h="4288" w="8799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rect b="b" l="l" r="r" t="t"/>
              <a:pathLst>
                <a:path extrusionOk="0" h="679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rect b="b" l="l" r="r" t="t"/>
              <a:pathLst>
                <a:path extrusionOk="0" h="679" w="34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rect b="b" l="l" r="r" t="t"/>
              <a:pathLst>
                <a:path extrusionOk="0" h="9104" w="724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rect b="b" l="l" r="r" t="t"/>
              <a:pathLst>
                <a:path extrusionOk="0" h="335" w="1537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rect b="b" l="l" r="r" t="t"/>
              <a:pathLst>
                <a:path extrusionOk="0" h="1537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rect b="b" l="l" r="r" t="t"/>
              <a:pathLst>
                <a:path extrusionOk="0" h="919" w="715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rect b="b" l="l" r="r" t="t"/>
              <a:pathLst>
                <a:path extrusionOk="0" h="916" w="715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rect b="b" l="l" r="r" t="t"/>
              <a:pathLst>
                <a:path extrusionOk="0" h="666" w="965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rect b="b" l="l" r="r" t="t"/>
              <a:pathLst>
                <a:path extrusionOk="0" h="666" w="977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rect b="b" l="l" r="r" t="t"/>
              <a:pathLst>
                <a:path extrusionOk="0" h="1968" w="2228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rect b="b" l="l" r="r" t="t"/>
              <a:pathLst>
                <a:path extrusionOk="0" h="7966" w="10907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rect b="b" l="l" r="r" t="t"/>
              <a:pathLst>
                <a:path extrusionOk="0" h="1347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rect b="b" l="l" r="r" t="t"/>
              <a:pathLst>
                <a:path extrusionOk="0" h="935" w="2728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rect b="b" l="l" r="r" t="t"/>
              <a:pathLst>
                <a:path extrusionOk="0" h="1013" w="335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rect b="b" l="l" r="r" t="t"/>
              <a:pathLst>
                <a:path extrusionOk="0" h="1013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rect b="b" l="l" r="r" t="t"/>
              <a:pathLst>
                <a:path extrusionOk="0" h="489" w="1358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rect b="b" l="l" r="r" t="t"/>
              <a:pathLst>
                <a:path extrusionOk="0" h="1334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rect b="b" l="l" r="r" t="t"/>
              <a:pathLst>
                <a:path extrusionOk="0" h="8299" w="10883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rect b="b" l="l" r="r" t="t"/>
              <a:pathLst>
                <a:path extrusionOk="0" h="1132" w="335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rect b="b" l="l" r="r" t="t"/>
              <a:pathLst>
                <a:path extrusionOk="0" h="9121" w="10836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rect b="b" l="l" r="r" t="t"/>
              <a:pathLst>
                <a:path extrusionOk="0" h="4383" w="4382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rect b="b" l="l" r="r" t="t"/>
              <a:pathLst>
                <a:path extrusionOk="0" h="4703" w="5002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rect b="b" l="l" r="r" t="t"/>
              <a:pathLst>
                <a:path extrusionOk="0" h="4676" w="499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rect b="b" l="l" r="r" t="t"/>
              <a:pathLst>
                <a:path extrusionOk="0" h="9467" w="10836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rect b="b" l="l" r="r" t="t"/>
              <a:pathLst>
                <a:path extrusionOk="0" h="4716" w="3704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rect b="b" l="l" r="r" t="t"/>
              <a:pathLst>
                <a:path extrusionOk="0" h="1001" w="4382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rect b="b" l="l" r="r" t="t"/>
              <a:pathLst>
                <a:path extrusionOk="0" h="989" w="337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rect b="b" l="l" r="r" t="t"/>
              <a:pathLst>
                <a:path extrusionOk="0" h="334" w="2025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rect b="b" l="l" r="r" t="t"/>
              <a:pathLst>
                <a:path extrusionOk="0" h="334" w="101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rect b="b" l="l" r="r" t="t"/>
              <a:pathLst>
                <a:path extrusionOk="0" h="334" w="1679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rect b="b" l="l" r="r" t="t"/>
              <a:pathLst>
                <a:path extrusionOk="0" h="323" w="667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rect b="b" l="l" r="r" t="t"/>
              <a:pathLst>
                <a:path extrusionOk="0" h="323" w="1679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rect b="b" l="l" r="r" t="t"/>
              <a:pathLst>
                <a:path extrusionOk="0" h="334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rect b="b" l="l" r="r" t="t"/>
              <a:pathLst>
                <a:path extrusionOk="0" h="4823" w="2144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rect b="b" l="l" r="r" t="t"/>
              <a:pathLst>
                <a:path extrusionOk="0" h="4823" w="2156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rect b="b" l="l" r="r" t="t"/>
              <a:pathLst>
                <a:path extrusionOk="0" h="5752" w="8205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rect b="b" l="l" r="r" t="t"/>
              <a:pathLst>
                <a:path extrusionOk="0" h="10193" w="11871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rect b="b" l="l" r="r" t="t"/>
              <a:pathLst>
                <a:path extrusionOk="0" h="1085" w="2203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rect b="b" l="l" r="r" t="t"/>
              <a:pathLst>
                <a:path extrusionOk="0" h="852" w="893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rect b="b" l="l" r="r" t="t"/>
              <a:pathLst>
                <a:path extrusionOk="0" h="852" w="87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rect b="b" l="l" r="r" t="t"/>
              <a:pathLst>
                <a:path extrusionOk="0" h="852" w="882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rect b="b" l="l" r="r" t="t"/>
              <a:pathLst>
                <a:path extrusionOk="0" h="10870" w="11042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rect b="b" l="l" r="r" t="t"/>
              <a:pathLst>
                <a:path extrusionOk="0" h="2056" w="2704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rect b="b" l="l" r="r" t="t"/>
              <a:pathLst>
                <a:path extrusionOk="0" h="6907" w="3513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rect b="b" l="l" r="r" t="t"/>
              <a:pathLst>
                <a:path extrusionOk="0" h="1632" w="1644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rect b="b" l="l" r="r" t="t"/>
              <a:pathLst>
                <a:path extrusionOk="0" h="10527" w="10573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rect b="b" l="l" r="r" t="t"/>
            <a:pathLst>
              <a:path extrusionOk="0" h="9553" w="9574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rect b="b" l="l" r="r" t="t"/>
              <a:pathLst>
                <a:path extrusionOk="0" h="6614" w="7252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rect b="b" l="l" r="r" t="t"/>
              <a:pathLst>
                <a:path extrusionOk="0" h="10955" w="1249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rect b="b" l="l" r="r" t="t"/>
              <a:pathLst>
                <a:path extrusionOk="0" h="10350" w="8407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rect b="b" l="l" r="r" t="t"/>
              <a:pathLst>
                <a:path extrusionOk="0" h="8848" w="7121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rect b="b" l="l" r="r" t="t"/>
              <a:pathLst>
                <a:path extrusionOk="0" h="4525" w="4525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rect b="b" l="l" r="r" t="t"/>
              <a:pathLst>
                <a:path extrusionOk="0" h="3537" w="162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rect b="b" l="l" r="r" t="t"/>
              <a:pathLst>
                <a:path extrusionOk="0" h="10300" w="11812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rect b="b" l="l" r="r" t="t"/>
              <a:pathLst>
                <a:path extrusionOk="0" h="5133" w="4037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rect b="b" l="l" r="r" t="t"/>
              <a:pathLst>
                <a:path extrusionOk="0" h="1085" w="4776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rect b="b" l="l" r="r" t="t"/>
              <a:pathLst>
                <a:path extrusionOk="0" h="1084" w="3657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rect b="b" l="l" r="r" t="t"/>
              <a:pathLst>
                <a:path extrusionOk="0" h="358" w="2204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rect b="b" l="l" r="r" t="t"/>
              <a:pathLst>
                <a:path extrusionOk="0" h="358" w="109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rect b="b" l="l" r="r" t="t"/>
              <a:pathLst>
                <a:path extrusionOk="0" h="359" w="728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rect b="b" l="l" r="r" t="t"/>
              <a:pathLst>
                <a:path extrusionOk="0" h="359" w="183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rect b="b" l="l" r="r" t="t"/>
              <a:pathLst>
                <a:path extrusionOk="0" h="358" w="728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rect b="b" l="l" r="r" t="t"/>
              <a:pathLst>
                <a:path extrusionOk="0" h="358" w="1834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rect b="b" l="l" r="r" t="t"/>
              <a:pathLst>
                <a:path extrusionOk="0" h="3609" w="1632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rect b="b" l="l" r="r" t="t"/>
              <a:pathLst>
                <a:path extrusionOk="0" h="10586" w="4621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rect b="b" l="l" r="r" t="t"/>
              <a:pathLst>
                <a:path extrusionOk="0" h="1656" w="2191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rect b="b" l="l" r="r" t="t"/>
              <a:pathLst>
                <a:path extrusionOk="0" h="1656" w="2203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rect b="b" l="l" r="r" t="t"/>
              <a:pathLst>
                <a:path extrusionOk="0" h="7121" w="5312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rect b="b" l="l" r="r" t="t"/>
              <a:pathLst>
                <a:path extrusionOk="0" h="1572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rect b="b" l="l" r="r" t="t"/>
              <a:pathLst>
                <a:path extrusionOk="0" h="1215" w="346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rect b="b" l="l" r="r" t="t"/>
              <a:pathLst>
                <a:path extrusionOk="0" h="1215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rect b="b" l="l" r="r" t="t"/>
              <a:pathLst>
                <a:path extrusionOk="0" h="2668" w="5846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rect b="b" l="l" r="r" t="t"/>
              <a:pathLst>
                <a:path extrusionOk="0" h="811" w="2144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rect b="b" l="l" r="r" t="t"/>
              <a:pathLst>
                <a:path extrusionOk="0" h="7443" w="4966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rect b="b" l="l" r="r" t="t"/>
              <a:pathLst>
                <a:path extrusionOk="0" h="859" w="335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rect b="b" l="l" r="r" t="t"/>
              <a:pathLst>
                <a:path extrusionOk="0" h="1037" w="1049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rect b="b" l="l" r="r" t="t"/>
              <a:pathLst>
                <a:path extrusionOk="0" h="2305" w="5871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rect b="b" l="l" r="r" t="t"/>
              <a:pathLst>
                <a:path extrusionOk="0" h="11360" w="7085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rect b="b" l="l" r="r" t="t"/>
              <a:pathLst>
                <a:path extrusionOk="0" h="3346" w="4609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rect b="b" l="l" r="r" t="t"/>
              <a:pathLst>
                <a:path extrusionOk="0" h="1477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rect b="b" l="l" r="r" t="t"/>
              <a:pathLst>
                <a:path extrusionOk="0" h="6383" w="6704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rect b="b" l="l" r="r" t="t"/>
              <a:pathLst>
                <a:path extrusionOk="0" h="6169" w="7371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rect b="b" l="l" r="r" t="t"/>
              <a:pathLst>
                <a:path extrusionOk="0" h="4251" w="4275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rect b="b" l="l" r="r" t="t"/>
              <a:pathLst>
                <a:path extrusionOk="0" h="8562" w="10967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rect b="b" l="l" r="r" t="t"/>
              <a:pathLst>
                <a:path extrusionOk="0" h="2204" w="1061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rect b="b" l="l" r="r" t="t"/>
              <a:pathLst>
                <a:path extrusionOk="0" h="3049" w="106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rect b="b" l="l" r="r" t="t"/>
              <a:pathLst>
                <a:path extrusionOk="0" h="2609" w="106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rect b="b" l="l" r="r" t="t"/>
              <a:pathLst>
                <a:path extrusionOk="0" h="4038" w="1061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rect b="b" l="l" r="r" t="t"/>
              <a:pathLst>
                <a:path extrusionOk="0" h="358" w="1787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rect b="b" l="l" r="r" t="t"/>
              <a:pathLst>
                <a:path extrusionOk="0" h="2156" w="2156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rect b="b" l="l" r="r" t="t"/>
              <a:pathLst>
                <a:path extrusionOk="0" h="6490" w="10419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rect b="b" l="l" r="r" t="t"/>
              <a:pathLst>
                <a:path extrusionOk="0" h="6015" w="9943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rect b="b" l="l" r="r" t="t"/>
              <a:pathLst>
                <a:path extrusionOk="0" h="10776" w="13276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rect b="b" l="l" r="r" t="t"/>
              <a:pathLst>
                <a:path extrusionOk="0" h="382" w="11586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rect b="b" l="l" r="r" t="t"/>
              <a:pathLst>
                <a:path extrusionOk="0" h="382" w="1632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rect b="b" l="l" r="r" t="t"/>
              <a:pathLst>
                <a:path extrusionOk="0" h="382" w="1633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rect b="b" l="l" r="r" t="t"/>
              <a:pathLst>
                <a:path extrusionOk="0" h="382" w="1644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rect b="b" l="l" r="r" t="t"/>
              <a:pathLst>
                <a:path extrusionOk="0" h="394" w="1633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rect b="b" l="l" r="r" t="t"/>
              <a:pathLst>
                <a:path extrusionOk="0" h="394" w="1632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rect b="b" l="l" r="r" t="t"/>
              <a:pathLst>
                <a:path extrusionOk="0" h="394" w="1644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rect b="b" l="l" r="r" t="t"/>
              <a:pathLst>
                <a:path extrusionOk="0" h="1218" w="1668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rect b="b" l="l" r="r" t="t"/>
              <a:pathLst>
                <a:path extrusionOk="0" h="1221" w="1668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rect b="b" l="l" r="r" t="t"/>
              <a:pathLst>
                <a:path extrusionOk="0" h="1219" w="1668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rect b="b" l="l" r="r" t="t"/>
            <a:pathLst>
              <a:path extrusionOk="0" h="9109" w="10919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rect b="b" l="l" r="r" t="t"/>
              <a:pathLst>
                <a:path extrusionOk="0" h="5090" w="5443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rect b="b" l="l" r="r" t="t"/>
              <a:pathLst>
                <a:path extrusionOk="0" h="11098" w="8312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rect b="b" l="l" r="r" t="t"/>
              <a:pathLst>
                <a:path extrusionOk="0" h="580" w="1727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rect b="b" l="l" r="r" t="t"/>
              <a:pathLst>
                <a:path extrusionOk="0" h="5180" w="5419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rect b="b" l="l" r="r" t="t"/>
              <a:pathLst>
                <a:path extrusionOk="0" h="10443" w="13395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rect b="b" l="l" r="r" t="t"/>
              <a:pathLst>
                <a:path extrusionOk="0" h="2691" w="1263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rect b="b" l="l" r="r" t="t"/>
              <a:pathLst>
                <a:path extrusionOk="0" h="3727" w="1275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rect b="b" l="l" r="r" t="t"/>
              <a:pathLst>
                <a:path extrusionOk="0" h="3191" w="1263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rect b="b" l="l" r="r" t="t"/>
              <a:pathLst>
                <a:path extrusionOk="0" h="4931" w="1275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rect b="b" l="l" r="r" t="t"/>
              <a:pathLst>
                <a:path extrusionOk="0" h="418" w="1548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rect b="b" l="l" r="r" t="t"/>
              <a:pathLst>
                <a:path extrusionOk="0" h="417" w="2168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rect b="b" l="l" r="r" t="t"/>
              <a:pathLst>
                <a:path extrusionOk="0" h="418" w="2168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rect b="b" l="l" r="r" t="t"/>
              <a:pathLst>
                <a:path extrusionOk="0" h="2597" w="2644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rect b="b" l="l" r="r" t="t"/>
            <a:pathLst>
              <a:path extrusionOk="0" h="11205" w="11193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rect b="b" l="l" r="r" t="t"/>
              <a:pathLst>
                <a:path extrusionOk="0" h="11121" w="9228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rect b="b" l="l" r="r" t="t"/>
              <a:pathLst>
                <a:path extrusionOk="0" h="2764" w="2953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rect b="b" l="l" r="r" t="t"/>
              <a:pathLst>
                <a:path extrusionOk="0" h="9526" w="10169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rect b="b" l="l" r="r" t="t"/>
              <a:pathLst>
                <a:path extrusionOk="0" h="1192" w="1191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rect b="b" l="l" r="r" t="t"/>
              <a:pathLst>
                <a:path extrusionOk="0" h="3287" w="5204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rect b="b" l="l" r="r" t="t"/>
              <a:pathLst>
                <a:path extrusionOk="0" h="951" w="1013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rect b="b" l="l" r="r" t="t"/>
              <a:pathLst>
                <a:path extrusionOk="0" h="951" w="1025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rect b="b" l="l" r="r" t="t"/>
              <a:pathLst>
                <a:path extrusionOk="0" h="950" w="1013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rect b="b" l="l" r="r" t="t"/>
              <a:pathLst>
                <a:path extrusionOk="0" h="9847" w="10086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rect b="b" l="l" r="r" t="t"/>
              <a:pathLst>
                <a:path extrusionOk="0" h="9860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rect b="b" l="l" r="r" t="t"/>
            <a:pathLst>
              <a:path extrusionOk="0" h="11183" w="12228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rect b="b" l="l" r="r" t="t"/>
              <a:pathLst>
                <a:path extrusionOk="0" h="9466" w="11669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rect b="b" l="l" r="r" t="t"/>
              <a:pathLst>
                <a:path extrusionOk="0" h="335" w="10193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rect b="b" l="l" r="r" t="t"/>
              <a:pathLst>
                <a:path extrusionOk="0" h="322" w="1429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rect b="b" l="l" r="r" t="t"/>
              <a:pathLst>
                <a:path extrusionOk="0" h="322" w="1418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rect b="b" l="l" r="r" t="t"/>
              <a:pathLst>
                <a:path extrusionOk="0" h="335" w="1429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rect b="b" l="l" r="r" t="t"/>
              <a:pathLst>
                <a:path extrusionOk="0" h="335" w="143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rect b="b" l="l" r="r" t="t"/>
              <a:pathLst>
                <a:path extrusionOk="0" h="335" w="1418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rect b="b" l="l" r="r" t="t"/>
              <a:pathLst>
                <a:path extrusionOk="0" h="1070" w="1442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rect b="b" l="l" r="r" t="t"/>
              <a:pathLst>
                <a:path extrusionOk="0" h="1069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rect b="b" l="l" r="r" t="t"/>
              <a:pathLst>
                <a:path extrusionOk="0" h="1070" w="1453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rect b="b" l="l" r="r" t="t"/>
              <a:pathLst>
                <a:path extrusionOk="0" h="1081" w="1454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rect b="b" l="l" r="r" t="t"/>
            <a:pathLst>
              <a:path extrusionOk="0" h="11014" w="11014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rect b="b" l="l" r="r" t="t"/>
              <a:pathLst>
                <a:path extrusionOk="0" h="9823" w="10098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rect b="b" l="l" r="r" t="t"/>
              <a:pathLst>
                <a:path extrusionOk="0" h="9859" w="10109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rect b="b" l="l" r="r" t="t"/>
              <a:pathLst>
                <a:path extrusionOk="0" h="10502" w="9633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rect b="b" l="l" r="r" t="t"/>
              <a:pathLst>
                <a:path extrusionOk="0" h="334" w="847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rect b="b" l="l" r="r" t="t"/>
              <a:pathLst>
                <a:path extrusionOk="0" h="701" w="775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rect b="b" l="l" r="r" t="t"/>
              <a:pathLst>
                <a:path extrusionOk="0" h="712" w="727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rect b="b" l="l" r="r" t="t"/>
              <a:pathLst>
                <a:path extrusionOk="0" h="9360" w="9395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rect b="b" l="l" r="r" t="t"/>
              <a:pathLst>
                <a:path extrusionOk="0" h="5382" w="5645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rect b="b" l="l" r="r" t="t"/>
              <a:pathLst>
                <a:path extrusionOk="0" h="3120" w="2561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rect b="b" l="l" r="r" t="t"/>
              <a:pathLst>
                <a:path extrusionOk="0" h="3087" w="3109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rect b="b" l="l" r="r" t="t"/>
              <a:pathLst>
                <a:path extrusionOk="0" h="10383" w="9085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rect b="b" l="l" r="r" t="t"/>
              <a:pathLst>
                <a:path extrusionOk="0" h="7121" w="9168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1416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rect b="b" l="l" r="r" t="t"/>
              <a:pathLst>
                <a:path extrusionOk="0" h="5794" w="5478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rect b="b" l="l" r="r" t="t"/>
              <a:pathLst>
                <a:path extrusionOk="0" h="3871" w="3537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rect b="b" l="l" r="r" t="t"/>
              <a:pathLst>
                <a:path extrusionOk="0" h="1406" w="1073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rect b="b" l="l" r="r" t="t"/>
              <a:pathLst>
                <a:path extrusionOk="0" h="1418" w="823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rect b="b" l="l" r="r" t="t"/>
              <a:pathLst>
                <a:path extrusionOk="0" h="5385" w="6883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rect b="b" l="l" r="r" t="t"/>
              <a:pathLst>
                <a:path extrusionOk="0" h="4465" w="7336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rect b="b" l="l" r="r" t="t"/>
              <a:pathLst>
                <a:path extrusionOk="0" h="1499" w="1465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rect b="b" l="l" r="r" t="t"/>
              <a:pathLst>
                <a:path extrusionOk="0" h="6969" w="6586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rect b="b" l="l" r="r" t="t"/>
              <a:pathLst>
                <a:path extrusionOk="0" h="9424" w="949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rect b="b" l="l" r="r" t="t"/>
              <a:pathLst>
                <a:path extrusionOk="0" h="3906" w="3894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rect b="b" l="l" r="r" t="t"/>
              <a:pathLst>
                <a:path extrusionOk="0" h="7000" w="6383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rect b="b" l="l" r="r" t="t"/>
              <a:pathLst>
                <a:path extrusionOk="0" h="9417" w="9443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rect b="b" l="l" r="r" t="t"/>
              <a:pathLst>
                <a:path extrusionOk="0" h="4625" w="4228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rect b="b" l="l" r="r" t="t"/>
              <a:pathLst>
                <a:path extrusionOk="0" h="1656" w="1251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rect b="b" l="l" r="r" t="t"/>
              <a:pathLst>
                <a:path extrusionOk="0" h="1644" w="91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rect b="b" l="l" r="r" t="t"/>
              <a:pathLst>
                <a:path extrusionOk="0" h="9823" w="11621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rect b="b" l="l" r="r" t="t"/>
              <a:pathLst>
                <a:path extrusionOk="0" h="1013" w="2239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rect b="b" l="l" r="r" t="t"/>
              <a:pathLst>
                <a:path extrusionOk="0" h="6263" w="7966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rect b="b" l="l" r="r" t="t"/>
              <a:pathLst>
                <a:path extrusionOk="0" h="986" w="1002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rect b="b" l="l" r="r" t="t"/>
              <a:pathLst>
                <a:path extrusionOk="0" h="989" w="1001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rect b="b" l="l" r="r" t="t"/>
              <a:pathLst>
                <a:path extrusionOk="0" h="7177" w="8883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rect b="b" l="l" r="r" t="t"/>
              <a:pathLst>
                <a:path extrusionOk="0" h="4022" w="4525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rect b="b" l="l" r="r" t="t"/>
              <a:pathLst>
                <a:path extrusionOk="0" h="1795" w="1834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rect b="b" l="l" r="r" t="t"/>
              <a:pathLst>
                <a:path extrusionOk="0" h="887" w="2382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rect b="b" l="l" r="r" t="t"/>
              <a:pathLst>
                <a:path extrusionOk="0" h="924" w="237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rect b="b" l="l" r="r" t="t"/>
              <a:pathLst>
                <a:path extrusionOk="0" h="2346" w="93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rect b="b" l="l" r="r" t="t"/>
              <a:pathLst>
                <a:path extrusionOk="0" h="2334" w="977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rect b="b" l="l" r="r" t="t"/>
              <a:pathLst>
                <a:path extrusionOk="0" h="4030" w="3931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rect b="b" l="l" r="r" t="t"/>
              <a:pathLst>
                <a:path extrusionOk="0" h="8071" w="8097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rect b="b" l="l" r="r" t="t"/>
              <a:pathLst>
                <a:path extrusionOk="0" h="322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rect b="b" l="l" r="r" t="t"/>
              <a:pathLst>
                <a:path extrusionOk="0" h="11074" w="8657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rect b="b" l="l" r="r" t="t"/>
              <a:pathLst>
                <a:path extrusionOk="0" h="322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rect b="b" l="l" r="r" t="t"/>
              <a:pathLst>
                <a:path extrusionOk="0" h="1025" w="2406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rect b="b" l="l" r="r" t="t"/>
              <a:pathLst>
                <a:path extrusionOk="0" h="5478" w="4525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rect b="b" l="l" r="r" t="t"/>
              <a:pathLst>
                <a:path extrusionOk="0" h="2483" w="2609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rect b="b" l="l" r="r" t="t"/>
              <a:pathLst>
                <a:path extrusionOk="0" h="6642" w="11122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rect b="b" l="l" r="r" t="t"/>
              <a:pathLst>
                <a:path extrusionOk="0" h="11240" w="8823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rect b="b" l="l" r="r" t="t"/>
              <a:pathLst>
                <a:path extrusionOk="0" h="1739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rect b="b" l="l" r="r" t="t"/>
              <a:pathLst>
                <a:path extrusionOk="0" h="139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rect b="b" l="l" r="r" t="t"/>
              <a:pathLst>
                <a:path extrusionOk="0" h="11252" w="8799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rect b="b" l="l" r="r" t="t"/>
            <a:pathLst>
              <a:path extrusionOk="0" h="8203" w="1161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rect b="b" l="l" r="r" t="t"/>
              <a:pathLst>
                <a:path extrusionOk="0" h="4821" w="4561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rect b="b" l="l" r="r" t="t"/>
              <a:pathLst>
                <a:path extrusionOk="0" h="8289" w="10538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rect b="b" l="l" r="r" t="t"/>
              <a:pathLst>
                <a:path extrusionOk="0" h="2255" w="2358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rect b="b" l="l" r="r" t="t"/>
              <a:pathLst>
                <a:path extrusionOk="0" h="323" w="1132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rect b="b" l="l" r="r" t="t"/>
              <a:pathLst>
                <a:path extrusionOk="0" h="10723" w="11098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rect b="b" l="l" r="r" t="t"/>
              <a:pathLst>
                <a:path extrusionOk="0" h="1633" w="858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rect b="b" l="l" r="r" t="t"/>
              <a:pathLst>
                <a:path extrusionOk="0" h="477" w="477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rect b="b" l="l" r="r" t="t"/>
              <a:pathLst>
                <a:path extrusionOk="0" h="942" w="62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rect b="b" l="l" r="r" t="t"/>
              <a:pathLst>
                <a:path extrusionOk="0" h="498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rect b="b" l="l" r="r" t="t"/>
              <a:pathLst>
                <a:path extrusionOk="0" h="11216" w="880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rect b="b" l="l" r="r" t="t"/>
              <a:pathLst>
                <a:path extrusionOk="0" h="334" w="66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rect b="b" l="l" r="r" t="t"/>
              <a:pathLst>
                <a:path extrusionOk="0" h="1191" w="1191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rect b="b" l="l" r="r" t="t"/>
              <a:pathLst>
                <a:path extrusionOk="0" h="1013" w="1859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rect b="b" l="l" r="r" t="t"/>
              <a:pathLst>
                <a:path extrusionOk="0" h="9597" w="7204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rect b="b" l="l" r="r" t="t"/>
              <a:pathLst>
                <a:path extrusionOk="0" h="8740" w="8014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rect b="b" l="l" r="r" t="t"/>
              <a:pathLst>
                <a:path extrusionOk="0" h="2379" w="2489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rect b="b" l="l" r="r" t="t"/>
              <a:pathLst>
                <a:path extrusionOk="0" h="323" w="513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rect b="b" l="l" r="r" t="t"/>
              <a:pathLst>
                <a:path extrusionOk="0" h="322" w="513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rect b="b" l="l" r="r" t="t"/>
              <a:pathLst>
                <a:path extrusionOk="0" h="335" w="5132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rect b="b" l="l" r="r" t="t"/>
              <a:pathLst>
                <a:path extrusionOk="0" h="334" w="513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rect b="b" l="l" r="r" t="t"/>
              <a:pathLst>
                <a:path extrusionOk="0" h="490" w="334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rect b="b" l="l" r="r" t="t"/>
              <a:pathLst>
                <a:path extrusionOk="0" h="490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rect b="b" l="l" r="r" t="t"/>
              <a:pathLst>
                <a:path extrusionOk="0" h="335" w="667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rect b="b" l="l" r="r" t="t"/>
              <a:pathLst>
                <a:path extrusionOk="0" h="11371" w="8526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rect b="b" l="l" r="r" t="t"/>
              <a:pathLst>
                <a:path extrusionOk="0" h="1049" w="1942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rect b="b" l="l" r="r" t="t"/>
              <a:pathLst>
                <a:path extrusionOk="0" h="510" w="1406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rect b="b" l="l" r="r" t="t"/>
              <a:pathLst>
                <a:path extrusionOk="0" h="1383" w="335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rect b="b" l="l" r="r" t="t"/>
              <a:pathLst>
                <a:path extrusionOk="0" h="1335" w="3847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rect b="b" l="l" r="r" t="t"/>
              <a:pathLst>
                <a:path extrusionOk="0" h="11443" w="8752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rect b="b" l="l" r="r" t="t"/>
              <a:pathLst>
                <a:path extrusionOk="0" h="1370" w="137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rect b="b" l="l" r="r" t="t"/>
              <a:pathLst>
                <a:path extrusionOk="0" h="11241" w="8752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rect b="b" l="l" r="r" t="t"/>
              <a:pathLst>
                <a:path extrusionOk="0" h="1728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rect b="b" l="l" r="r" t="t"/>
              <a:pathLst>
                <a:path extrusionOk="0" h="323" w="692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rect b="b" l="l" r="r" t="t"/>
              <a:pathLst>
                <a:path extrusionOk="0" h="11193" w="8764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rect b="b" l="l" r="r" t="t"/>
              <a:pathLst>
                <a:path extrusionOk="0" h="1192" w="1191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rect b="b" l="l" r="r" t="t"/>
              <a:pathLst>
                <a:path extrusionOk="0" h="5191" w="6311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rect b="b" l="l" r="r" t="t"/>
              <a:pathLst>
                <a:path extrusionOk="0" h="9876" w="9407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rect b="b" l="l" r="r" t="t"/>
              <a:pathLst>
                <a:path extrusionOk="0" h="2537" w="2621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rect b="b" l="l" r="r" t="t"/>
              <a:pathLst>
                <a:path extrusionOk="0" h="2990" w="6371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rect b="b" l="l" r="r" t="t"/>
              <a:pathLst>
                <a:path extrusionOk="0" h="1211" w="2585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rect b="b" l="l" r="r" t="t"/>
              <a:pathLst>
                <a:path extrusionOk="0" h="505" w="1049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rect b="b" l="l" r="r" t="t"/>
              <a:pathLst>
                <a:path extrusionOk="0" h="11205" w="8775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rect b="b" l="l" r="r" t="t"/>
              <a:pathLst>
                <a:path extrusionOk="0" h="322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rect b="b" l="l" r="r" t="t"/>
              <a:pathLst>
                <a:path extrusionOk="0" h="11193" w="880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rect b="b" l="l" r="r" t="t"/>
              <a:pathLst>
                <a:path extrusionOk="0" h="513" w="894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rect b="b" l="l" r="r" t="t"/>
              <a:pathLst>
                <a:path extrusionOk="0" h="11086" w="8645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rect b="b" l="l" r="r" t="t"/>
              <a:pathLst>
                <a:path extrusionOk="0" h="334" w="102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rect b="b" l="l" r="r" t="t"/>
              <a:pathLst>
                <a:path extrusionOk="0" h="11062" w="8657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rect b="b" l="l" r="r" t="t"/>
              <a:pathLst>
                <a:path extrusionOk="0" h="486" w="1383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rect b="b" l="l" r="r" t="t"/>
              <a:pathLst>
                <a:path extrusionOk="0" h="672" w="1394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rect b="b" l="l" r="r" t="t"/>
              <a:pathLst>
                <a:path extrusionOk="0" h="11169" w="8407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rect b="b" l="l" r="r" t="t"/>
              <a:pathLst>
                <a:path extrusionOk="0" h="11419" w="8526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rect b="b" l="l" r="r" t="t"/>
              <a:pathLst>
                <a:path extrusionOk="0" h="519" w="918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rect b="b" l="l" r="r" t="t"/>
              <a:pathLst>
                <a:path extrusionOk="0" h="8002" w="5823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rect b="b" l="l" r="r" t="t"/>
              <a:pathLst>
                <a:path extrusionOk="0" h="1191" w="358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rect b="b" l="l" r="r" t="t"/>
              <a:pathLst>
                <a:path extrusionOk="0" h="8014" w="5728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rect b="b" l="l" r="r" t="t"/>
              <a:pathLst>
                <a:path extrusionOk="0" h="5565" w="4787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rect b="b" l="l" r="r" t="t"/>
              <a:pathLst>
                <a:path extrusionOk="0" h="2394" w="2025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rect b="b" l="l" r="r" t="t"/>
              <a:pathLst>
                <a:path extrusionOk="0" h="10561" w="9669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rect b="b" l="l" r="r" t="t"/>
              <a:pathLst>
                <a:path extrusionOk="0" h="3753" w="3858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rect b="b" l="l" r="r" t="t"/>
              <a:pathLst>
                <a:path extrusionOk="0" h="560" w="489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rect b="b" l="l" r="r" t="t"/>
              <a:pathLst>
                <a:path extrusionOk="0" h="1475" w="1382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rect b="b" l="l" r="r" t="t"/>
              <a:pathLst>
                <a:path extrusionOk="0" h="7371" w="6776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rect b="b" l="l" r="r" t="t"/>
              <a:pathLst>
                <a:path extrusionOk="0" h="3072" w="335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rect b="b" l="l" r="r" t="t"/>
              <a:pathLst>
                <a:path extrusionOk="0" h="2738" w="1715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rect b="b" l="l" r="r" t="t"/>
              <a:pathLst>
                <a:path extrusionOk="0" h="1601" w="2822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rect b="b" l="l" r="r" t="t"/>
              <a:pathLst>
                <a:path extrusionOk="0" h="2714" w="1716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rect b="b" l="l" r="r" t="t"/>
              <a:pathLst>
                <a:path extrusionOk="0" h="1613" w="2799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rect b="b" l="l" r="r" t="t"/>
              <a:pathLst>
                <a:path extrusionOk="0" h="5186" w="4883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rect b="b" l="l" r="r" t="t"/>
              <a:pathLst>
                <a:path extrusionOk="0" h="1168" w="691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rect b="b" l="l" r="r" t="t"/>
              <a:pathLst>
                <a:path extrusionOk="0" h="9585" w="8693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rect b="b" l="l" r="r" t="t"/>
              <a:pathLst>
                <a:path extrusionOk="0" h="2054" w="1418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rect b="b" l="l" r="r" t="t"/>
              <a:pathLst>
                <a:path extrusionOk="0" h="454" w="453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rect b="b" l="l" r="r" t="t"/>
              <a:pathLst>
                <a:path extrusionOk="0" h="5204" w="4263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rect b="b" l="l" r="r" t="t"/>
              <a:pathLst>
                <a:path extrusionOk="0" h="10954" w="8848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rect b="b" l="l" r="r" t="t"/>
              <a:pathLst>
                <a:path extrusionOk="0" h="37" w="25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rect b="b" l="l" r="r" t="t"/>
              <a:pathLst>
                <a:path extrusionOk="0" h="4943" w="562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rect b="b" l="l" r="r" t="t"/>
              <a:pathLst>
                <a:path extrusionOk="0" h="6764" w="4311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rect b="b" l="l" r="r" t="t"/>
              <a:pathLst>
                <a:path extrusionOk="0" h="6692" w="4276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rect b="b" l="l" r="r" t="t"/>
              <a:pathLst>
                <a:path extrusionOk="0" h="5739" w="4716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rect b="b" l="l" r="r" t="t"/>
              <a:pathLst>
                <a:path extrusionOk="0" h="2883" w="2918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rect b="b" l="l" r="r" t="t"/>
              <a:pathLst>
                <a:path extrusionOk="0" h="1073" w="1072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rect b="b" l="l" r="r" t="t"/>
              <a:pathLst>
                <a:path extrusionOk="0" h="11145" w="8348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rect b="b" l="l" r="r" t="t"/>
              <a:pathLst>
                <a:path extrusionOk="0" h="670" w="466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rect b="b" l="l" r="r" t="t"/>
              <a:pathLst>
                <a:path extrusionOk="0" h="1025" w="1906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rect b="b" l="l" r="r" t="t"/>
              <a:pathLst>
                <a:path extrusionOk="0" h="498" w="1371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rect b="b" l="l" r="r" t="t"/>
              <a:pathLst>
                <a:path extrusionOk="0" h="13" w="1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rect b="b" l="l" r="r" t="t"/>
              <a:pathLst>
                <a:path extrusionOk="0" h="11133" w="8359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rect b="b" l="l" r="r" t="t"/>
              <a:pathLst>
                <a:path extrusionOk="0" h="11133" w="8371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rect b="b" l="l" r="r" t="t"/>
              <a:pathLst>
                <a:path extrusionOk="0" h="322" w="67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rect b="b" l="l" r="r" t="t"/>
              <a:pathLst>
                <a:path extrusionOk="0" h="486" w="1382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rect b="b" l="l" r="r" t="t"/>
              <a:pathLst>
                <a:path extrusionOk="0" h="11109" w="8359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rect b="b" l="l" r="r" t="t"/>
              <a:pathLst>
                <a:path extrusionOk="0" h="486" w="1394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rect b="b" l="l" r="r" t="t"/>
              <a:pathLst>
                <a:path extrusionOk="0" h="322" w="668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rect b="b" l="l" r="r" t="t"/>
              <a:pathLst>
                <a:path extrusionOk="0" h="11133" w="8394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rect b="b" l="l" r="r" t="t"/>
              <a:pathLst>
                <a:path extrusionOk="0" h="11181" w="836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rect b="b" l="l" r="r" t="t"/>
              <a:pathLst>
                <a:path extrusionOk="0" h="513" w="346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rect b="b" l="l" r="r" t="t"/>
              <a:pathLst>
                <a:path extrusionOk="0" h="11669" w="8728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rect b="b" l="l" r="r" t="t"/>
              <a:pathLst>
                <a:path extrusionOk="0" h="1073" w="2001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rect b="b" l="l" r="r" t="t"/>
              <a:pathLst>
                <a:path extrusionOk="0" h="440" w="751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rect b="b" l="l" r="r" t="t"/>
              <a:pathLst>
                <a:path extrusionOk="0" h="423" w="739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rect b="b" l="l" r="r" t="t"/>
              <a:pathLst>
                <a:path extrusionOk="0" h="549" w="358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rect b="b" l="l" r="r" t="t"/>
              <a:pathLst>
                <a:path extrusionOk="0" h="552" w="1513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rect b="b" l="l" r="r" t="t"/>
              <a:pathLst>
                <a:path extrusionOk="0" h="11895" w="9324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rect b="b" l="l" r="r" t="t"/>
              <a:pathLst>
                <a:path extrusionOk="0" h="358" w="739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rect b="b" l="l" r="r" t="t"/>
              <a:pathLst>
                <a:path extrusionOk="0" h="358" w="727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rect b="b" l="l" r="r" t="t"/>
              <a:pathLst>
                <a:path extrusionOk="0" h="3882" w="3228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rect b="b" l="l" r="r" t="t"/>
              <a:pathLst>
                <a:path extrusionOk="0" h="2025" w="206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rect b="b" l="l" r="r" t="t"/>
              <a:pathLst>
                <a:path extrusionOk="0" h="7716" w="8336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rect b="b" l="l" r="r" t="t"/>
              <a:pathLst>
                <a:path extrusionOk="0" h="703" w="1394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rect b="b" l="l" r="r" t="t"/>
              <a:pathLst>
                <a:path extrusionOk="0" h="1552" w="822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rect b="b" l="l" r="r" t="t"/>
              <a:pathLst>
                <a:path extrusionOk="0" h="700" w="1394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rect b="b" l="l" r="r" t="t"/>
              <a:pathLst>
                <a:path extrusionOk="0" h="1321" w="1775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rect b="b" l="l" r="r" t="t"/>
              <a:pathLst>
                <a:path extrusionOk="0" h="1168" w="894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rect b="b" l="l" r="r" t="t"/>
              <a:pathLst>
                <a:path extrusionOk="0" h="1562" w="835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rect b="b" l="l" r="r" t="t"/>
              <a:pathLst>
                <a:path extrusionOk="0" h="1796" w="1834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rect b="b" l="l" r="r" t="t"/>
              <a:pathLst>
                <a:path extrusionOk="0" h="2328" w="942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rect b="b" l="l" r="r" t="t"/>
              <a:pathLst>
                <a:path extrusionOk="0" h="2341" w="965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rect b="b" l="l" r="r" t="t"/>
              <a:pathLst>
                <a:path extrusionOk="0" h="901" w="2358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rect b="b" l="l" r="r" t="t"/>
              <a:pathLst>
                <a:path extrusionOk="0" h="930" w="2383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rect b="b" l="l" r="r" t="t"/>
              <a:pathLst>
                <a:path extrusionOk="0" h="2659" w="2334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rect b="b" l="l" r="r" t="t"/>
              <a:pathLst>
                <a:path extrusionOk="0" h="9452" w="9586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rect b="b" l="l" r="r" t="t"/>
              <a:pathLst>
                <a:path extrusionOk="0" h="2660" w="2335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rect b="b" l="l" r="r" t="t"/>
              <a:pathLst>
                <a:path extrusionOk="0" h="10907" w="1096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rect b="b" l="l" r="r" t="t"/>
              <a:pathLst>
                <a:path extrusionOk="0" h="6466" w="6455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rect b="b" l="l" r="r" t="t"/>
              <a:pathLst>
                <a:path extrusionOk="0" h="2537" w="2525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rect b="b" l="l" r="r" t="t"/>
              <a:pathLst>
                <a:path extrusionOk="0" h="585" w="596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rect b="b" l="l" r="r" t="t"/>
              <a:pathLst>
                <a:path extrusionOk="0" h="585" w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rect b="b" l="l" r="r" t="t"/>
              <a:pathLst>
                <a:path extrusionOk="0" h="584" w="596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rect b="b" l="l" r="r" t="t"/>
              <a:pathLst>
                <a:path extrusionOk="0" h="584" w="58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rect b="b" l="l" r="r" t="t"/>
              <a:pathLst>
                <a:path extrusionOk="0" h="573" w="584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rect b="b" l="l" r="r" t="t"/>
              <a:pathLst>
                <a:path extrusionOk="0" h="585" w="584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rect b="b" l="l" r="r" t="t"/>
              <a:pathLst>
                <a:path extrusionOk="0" h="584" w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rect b="b" l="l" r="r" t="t"/>
              <a:pathLst>
                <a:path extrusionOk="0" h="573" w="57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rect b="b" l="l" r="r" t="t"/>
              <a:pathLst>
                <a:path extrusionOk="0" h="585" w="57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rect b="b" l="l" r="r" t="t"/>
              <a:pathLst>
                <a:path extrusionOk="0" h="584" w="57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rect b="b" l="l" r="r" t="t"/>
              <a:pathLst>
                <a:path extrusionOk="0" h="8490" w="3656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rect b="b" l="l" r="r" t="t"/>
              <a:pathLst>
                <a:path extrusionOk="0" h="2370" w="5312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rect b="b" l="l" r="r" t="t"/>
              <a:pathLst>
                <a:path extrusionOk="0" h="1727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rect b="b" l="l" r="r" t="t"/>
              <a:pathLst>
                <a:path extrusionOk="0" h="1308" w="1335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rect b="b" l="l" r="r" t="t"/>
              <a:pathLst>
                <a:path extrusionOk="0" h="322" w="1728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rect b="b" l="l" r="r" t="t"/>
              <a:pathLst>
                <a:path extrusionOk="0" h="11014" w="6788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rect b="b" l="l" r="r" t="t"/>
              <a:pathLst>
                <a:path extrusionOk="0" h="4014" w="4002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rect b="b" l="l" r="r" t="t"/>
              <a:pathLst>
                <a:path extrusionOk="0" h="2347" w="2346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rect b="b" l="l" r="r" t="t"/>
              <a:pathLst>
                <a:path extrusionOk="0" h="5037" w="4132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rect b="b" l="l" r="r" t="t"/>
              <a:pathLst>
                <a:path extrusionOk="0" h="2278" w="2394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rect b="b" l="l" r="r" t="t"/>
              <a:pathLst>
                <a:path extrusionOk="0" h="775" w="1823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rect b="b" l="l" r="r" t="t"/>
              <a:pathLst>
                <a:path extrusionOk="0" h="763" w="1823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rect b="b" l="l" r="r" t="t"/>
              <a:pathLst>
                <a:path extrusionOk="0" h="18" w="24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rect b="b" l="l" r="r" t="t"/>
              <a:pathLst>
                <a:path extrusionOk="0" h="6818" w="8038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rect b="b" l="l" r="r" t="t"/>
              <a:pathLst>
                <a:path extrusionOk="0" h="1493" w="1203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rect b="b" l="l" r="r" t="t"/>
              <a:pathLst>
                <a:path extrusionOk="0" h="8788" w="163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rect b="b" l="l" r="r" t="t"/>
              <a:pathLst>
                <a:path extrusionOk="0" h="11002" w="8156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rect b="b" l="l" r="r" t="t"/>
              <a:pathLst>
                <a:path extrusionOk="0" h="2597" w="2609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rect b="b" l="l" r="r" t="t"/>
              <a:pathLst>
                <a:path extrusionOk="0" h="501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rect b="b" l="l" r="r" t="t"/>
              <a:pathLst>
                <a:path extrusionOk="0" h="978" w="3108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rect b="b" l="l" r="r" t="t"/>
              <a:pathLst>
                <a:path extrusionOk="0" h="977" w="3108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rect b="b" l="l" r="r" t="t"/>
              <a:pathLst>
                <a:path extrusionOk="0" h="334" w="1179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rect b="b" l="l" r="r" t="t"/>
              <a:pathLst>
                <a:path extrusionOk="0" h="989" w="3121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rect b="b" l="l" r="r" t="t"/>
              <a:pathLst>
                <a:path extrusionOk="0" h="335" w="3121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rect b="b" l="l" r="r" t="t"/>
              <a:pathLst>
                <a:path extrusionOk="0" h="1037" w="1049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rect b="b" l="l" r="r" t="t"/>
              <a:pathLst>
                <a:path extrusionOk="0" h="11002" w="8157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rect b="b" l="l" r="r" t="t"/>
              <a:pathLst>
                <a:path extrusionOk="0" h="1715" w="894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rect b="b" l="l" r="r" t="t"/>
              <a:pathLst>
                <a:path extrusionOk="0" h="477" w="489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rect b="b" l="l" r="r" t="t"/>
              <a:pathLst>
                <a:path extrusionOk="0" h="10931" w="8192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rect b="b" l="l" r="r" t="t"/>
              <a:pathLst>
                <a:path extrusionOk="0" h="10979" w="8241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rect b="b" l="l" r="r" t="t"/>
              <a:pathLst>
                <a:path extrusionOk="0" h="489" w="323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rect b="b" l="l" r="r" t="t"/>
              <a:pathLst>
                <a:path extrusionOk="0" h="334" w="6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rect b="b" l="l" r="r" t="t"/>
              <a:pathLst>
                <a:path extrusionOk="0" h="10990" w="824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rect b="b" l="l" r="r" t="t"/>
              <a:pathLst>
                <a:path extrusionOk="0" h="489" w="335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rect b="b" l="l" r="r" t="t"/>
              <a:pathLst>
                <a:path extrusionOk="0" h="498" w="137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rect b="b" l="l" r="r" t="t"/>
              <a:pathLst>
                <a:path extrusionOk="0" h="10942" w="8276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rect b="b" l="l" r="r" t="t"/>
              <a:pathLst>
                <a:path extrusionOk="0" h="834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rect b="b" l="l" r="r" t="t"/>
              <a:pathLst>
                <a:path extrusionOk="0" h="10919" w="8216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rect b="b" l="l" r="r" t="t"/>
              <a:pathLst>
                <a:path extrusionOk="0" h="489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rect b="b" l="l" r="r" t="t"/>
              <a:pathLst>
                <a:path extrusionOk="0" h="1957" w="679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rect b="b" l="l" r="r" t="t"/>
              <a:pathLst>
                <a:path extrusionOk="0" h="370" w="68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rect b="b" l="l" r="r" t="t"/>
              <a:pathLst>
                <a:path extrusionOk="0" h="372" w="68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rect b="b" l="l" r="r" t="t"/>
              <a:pathLst>
                <a:path extrusionOk="0" h="11146" w="8359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rect b="b" l="l" r="r" t="t"/>
              <a:pathLst>
                <a:path extrusionOk="0" h="1025" w="1905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rect b="b" l="l" r="r" t="t"/>
              <a:pathLst>
                <a:path extrusionOk="0" h="501" w="347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rect b="b" l="l" r="r" t="t"/>
              <a:pathLst>
                <a:path extrusionOk="0" h="11384" w="855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rect b="b" l="l" r="r" t="t"/>
              <a:pathLst>
                <a:path extrusionOk="0" h="1037" w="1954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rect b="b" l="l" r="r" t="t"/>
              <a:pathLst>
                <a:path extrusionOk="0" h="334" w="1168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rect b="b" l="l" r="r" t="t"/>
              <a:pathLst>
                <a:path extrusionOk="0" h="9491" w="11466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rect b="b" l="l" r="r" t="t"/>
              <a:pathLst>
                <a:path extrusionOk="0" h="323" w="2323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rect b="b" l="l" r="r" t="t"/>
              <a:pathLst>
                <a:path extrusionOk="0" h="322" w="2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rect b="b" l="l" r="r" t="t"/>
              <a:pathLst>
                <a:path extrusionOk="0" h="322" w="231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rect b="b" l="l" r="r" t="t"/>
              <a:pathLst>
                <a:path extrusionOk="0" h="1180" w="1192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rect b="b" l="l" r="r" t="t"/>
              <a:pathLst>
                <a:path extrusionOk="0" h="335" w="2311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rect b="b" l="l" r="r" t="t"/>
              <a:pathLst>
                <a:path extrusionOk="0" h="334" w="2311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rect b="b" l="l" r="r" t="t"/>
              <a:pathLst>
                <a:path extrusionOk="0" h="323" w="2311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rect b="b" l="l" r="r" t="t"/>
              <a:pathLst>
                <a:path extrusionOk="0" h="2609" w="2609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rect b="b" l="l" r="r" t="t"/>
              <a:pathLst>
                <a:path extrusionOk="0" h="8276" w="7906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rect b="b" l="l" r="r" t="t"/>
              <a:pathLst>
                <a:path extrusionOk="0" h="335" w="1215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rect b="b" l="l" r="r" t="t"/>
              <a:pathLst>
                <a:path extrusionOk="0" h="1132" w="112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rect b="b" l="l" r="r" t="t"/>
              <a:pathLst>
                <a:path extrusionOk="0" h="1132" w="1132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rect b="b" l="l" r="r" t="t"/>
              <a:pathLst>
                <a:path extrusionOk="0" h="8693" w="10823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rect b="b" l="l" r="r" t="t"/>
              <a:pathLst>
                <a:path extrusionOk="0" h="2775" w="2763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rect b="b" l="l" r="r" t="t"/>
              <a:pathLst>
                <a:path extrusionOk="0" h="1073" w="1061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rect b="b" l="l" r="r" t="t"/>
              <a:pathLst>
                <a:path extrusionOk="0" h="5133" w="4882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rect b="b" l="l" r="r" t="t"/>
              <a:pathLst>
                <a:path extrusionOk="0" h="1467" w="5311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rect b="b" l="l" r="r" t="t"/>
              <a:pathLst>
                <a:path extrusionOk="0" h="9812" w="8419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rect b="b" l="l" r="r" t="t"/>
              <a:pathLst>
                <a:path extrusionOk="0" h="358" w="347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rect b="b" l="l" r="r" t="t"/>
              <a:pathLst>
                <a:path extrusionOk="0" h="2620" w="2597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rect b="b" l="l" r="r" t="t"/>
              <a:pathLst>
                <a:path extrusionOk="0" h="1013" w="1013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rect b="b" l="l" r="r" t="t"/>
              <a:pathLst>
                <a:path extrusionOk="0" h="114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rect b="b" l="l" r="r" t="t"/>
            <a:pathLst>
              <a:path extrusionOk="0" h="11408" w="1149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rect b="b" l="l" r="r" t="t"/>
              <a:pathLst>
                <a:path extrusionOk="0" h="6968" w="6931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rect b="b" l="l" r="r" t="t"/>
              <a:pathLst>
                <a:path extrusionOk="0" h="6974" w="8202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rect b="b" l="l" r="r" t="t"/>
              <a:pathLst>
                <a:path extrusionOk="0" h="3025" w="3037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rect b="b" l="l" r="r" t="t"/>
              <a:pathLst>
                <a:path extrusionOk="0" h="2858" w="2441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rect b="b" l="l" r="r" t="t"/>
            <a:pathLst>
              <a:path extrusionOk="0" h="11443" w="11419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rect b="b" l="l" r="r" t="t"/>
              <a:pathLst>
                <a:path extrusionOk="0" h="8406" w="11467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rect b="b" l="l" r="r" t="t"/>
              <a:pathLst>
                <a:path extrusionOk="0" h="3312" w="5431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rect b="b" l="l" r="r" t="t"/>
              <a:pathLst>
                <a:path extrusionOk="0" h="358" w="334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rect b="b" l="l" r="r" t="t"/>
              <a:pathLst>
                <a:path extrusionOk="0" h="358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rect b="b" l="l" r="r" t="t"/>
              <a:pathLst>
                <a:path extrusionOk="0" h="358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rect b="b" l="l" r="r" t="t"/>
              <a:pathLst>
                <a:path extrusionOk="0" h="2010" w="2049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rect b="b" l="l" r="r" t="t"/>
              <a:pathLst>
                <a:path extrusionOk="0" h="9428" w="9419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rect b="b" l="l" r="r" t="t"/>
              <a:pathLst>
                <a:path extrusionOk="0" h="1700" w="1727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rect b="b" l="l" r="r" t="t"/>
              <a:pathLst>
                <a:path extrusionOk="0" h="226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rect b="b" l="l" r="r" t="t"/>
              <a:pathLst>
                <a:path extrusionOk="0" h="335" w="2263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rect b="b" l="l" r="r" t="t"/>
              <a:pathLst>
                <a:path extrusionOk="0" h="11229" w="8823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rect b="b" l="l" r="r" t="t"/>
              <a:pathLst>
                <a:path extrusionOk="0" h="11229" w="880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rect b="b" l="l" r="r" t="t"/>
              <a:pathLst>
                <a:path extrusionOk="0" h="404" w="727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rect b="b" l="l" r="r" t="t"/>
              <a:pathLst>
                <a:path extrusionOk="0" h="381" w="703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rect b="b" l="l" r="r" t="t"/>
              <a:pathLst>
                <a:path extrusionOk="0" h="540" w="668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rect b="b" l="l" r="r" t="t"/>
              <a:pathLst>
                <a:path extrusionOk="0" h="505" w="668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rect b="b" l="l" r="r" t="t"/>
              <a:pathLst>
                <a:path extrusionOk="0" h="618" w="584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rect b="b" l="l" r="r" t="t"/>
              <a:pathLst>
                <a:path extrusionOk="0" h="612" w="597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rect b="b" l="l" r="r" t="t"/>
              <a:pathLst>
                <a:path extrusionOk="0" h="1906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rect b="b" l="l" r="r" t="t"/>
              <a:pathLst>
                <a:path extrusionOk="0" h="11300" w="8764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rect b="b" l="l" r="r" t="t"/>
              <a:pathLst>
                <a:path extrusionOk="0" h="510" w="1429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rect b="b" l="l" r="r" t="t"/>
              <a:pathLst>
                <a:path extrusionOk="0" h="323" w="846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rect b="b" l="l" r="r" t="t"/>
              <a:pathLst>
                <a:path extrusionOk="0" h="11157" w="8359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rect b="b" l="l" r="r" t="t"/>
              <a:pathLst>
                <a:path extrusionOk="0" h="486" w="137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rect b="b" l="l" r="r" t="t"/>
              <a:pathLst>
                <a:path extrusionOk="0" h="847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rect b="b" l="l" r="r" t="t"/>
              <a:pathLst>
                <a:path extrusionOk="0" h="334" w="513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rect b="b" l="l" r="r" t="t"/>
              <a:pathLst>
                <a:path extrusionOk="0" h="335" w="512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rect b="b" l="l" r="r" t="t"/>
              <a:pathLst>
                <a:path extrusionOk="0" h="11407" w="8561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rect b="b" l="l" r="r" t="t"/>
              <a:pathLst>
                <a:path extrusionOk="0" h="2299" w="2109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rect b="b" l="l" r="r" t="t"/>
              <a:pathLst>
                <a:path extrusionOk="0" h="511" w="751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rect b="b" l="l" r="r" t="t"/>
              <a:pathLst>
                <a:path extrusionOk="0" h="501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rect b="b" l="l" r="r" t="t"/>
              <a:pathLst>
                <a:path extrusionOk="0" h="11395" w="8562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rect b="b" l="l" r="r" t="t"/>
              <a:pathLst>
                <a:path extrusionOk="0" h="396" w="715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rect b="b" l="l" r="r" t="t"/>
              <a:pathLst>
                <a:path extrusionOk="0" h="2343" w="237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rect b="b" l="l" r="r" t="t"/>
              <a:pathLst>
                <a:path extrusionOk="0" h="1107" w="3121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rect b="b" l="l" r="r" t="t"/>
              <a:pathLst>
                <a:path extrusionOk="0" h="1170" w="3085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rect b="b" l="l" r="r" t="t"/>
              <a:pathLst>
                <a:path extrusionOk="0" h="3066" w="1144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rect b="b" l="l" r="r" t="t"/>
              <a:pathLst>
                <a:path extrusionOk="0" h="3059" w="1215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rect b="b" l="l" r="r" t="t"/>
              <a:pathLst>
                <a:path extrusionOk="0" h="3844" w="1191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rect b="b" l="l" r="r" t="t"/>
              <a:pathLst>
                <a:path extrusionOk="0" h="641" w="2156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rect b="b" l="l" r="r" t="t"/>
              <a:pathLst>
                <a:path extrusionOk="0" h="8218" w="7276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rect b="b" l="l" r="r" t="t"/>
              <a:pathLst>
                <a:path extrusionOk="0" h="4561" w="4573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rect b="b" l="l" r="r" t="t"/>
              <a:pathLst>
                <a:path extrusionOk="0" h="9702" w="1105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rect b="b" l="l" r="r" t="t"/>
              <a:pathLst>
                <a:path extrusionOk="0" h="1691" w="894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rect b="b" l="l" r="r" t="t"/>
              <a:pathLst>
                <a:path extrusionOk="0" h="501" w="513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rect b="b" l="l" r="r" t="t"/>
              <a:pathLst>
                <a:path extrusionOk="0" h="9607" w="905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rect b="b" l="l" r="r" t="t"/>
              <a:pathLst>
                <a:path extrusionOk="0" h="1793" w="1346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rect b="b" l="l" r="r" t="t"/>
              <a:pathLst>
                <a:path extrusionOk="0" h="967" w="1882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rect b="b" l="l" r="r" t="t"/>
              <a:pathLst>
                <a:path extrusionOk="0" h="1788" w="1323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rect b="b" l="l" r="r" t="t"/>
              <a:pathLst>
                <a:path extrusionOk="0" h="960" w="1894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rect b="b" l="l" r="r" t="t"/>
              <a:pathLst>
                <a:path extrusionOk="0" h="9872" w="10228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rect b="b" l="l" r="r" t="t"/>
              <a:pathLst>
                <a:path extrusionOk="0" h="5358" w="5859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rect b="b" l="l" r="r" t="t"/>
              <a:pathLst>
                <a:path extrusionOk="0" h="5156" w="4918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rect b="b" l="l" r="r" t="t"/>
              <a:pathLst>
                <a:path extrusionOk="0" h="1716" w="894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rect b="b" l="l" r="r" t="t"/>
              <a:pathLst>
                <a:path extrusionOk="0" h="513" w="513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rect b="b" l="l" r="r" t="t"/>
              <a:pathLst>
                <a:path extrusionOk="0" h="2894" w="2882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rect b="b" l="l" r="r" t="t"/>
              <a:pathLst>
                <a:path extrusionOk="0" h="1108" w="1096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rect b="b" l="l" r="r" t="t"/>
              <a:pathLst>
                <a:path extrusionOk="0" h="7228" w="6644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rect b="b" l="l" r="r" t="t"/>
              <a:pathLst>
                <a:path extrusionOk="0" h="2323" w="2335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rect b="b" l="l" r="r" t="t"/>
              <a:pathLst>
                <a:path extrusionOk="0" h="1215" w="1215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rect b="b" l="l" r="r" t="t"/>
              <a:pathLst>
                <a:path extrusionOk="0" h="7124" w="9287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rect b="b" l="l" r="r" t="t"/>
              <a:pathLst>
                <a:path extrusionOk="0" h="8" w="56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rect b="b" l="l" r="r" t="t"/>
              <a:pathLst>
                <a:path extrusionOk="0" h="7799" w="7252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rect b="b" l="l" r="r" t="t"/>
              <a:pathLst>
                <a:path extrusionOk="0" h="10431" w="6514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rect b="b" l="l" r="r" t="t"/>
              <a:pathLst>
                <a:path extrusionOk="0" h="2883" w="2466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rect b="b" l="l" r="r" t="t"/>
              <a:pathLst>
                <a:path extrusionOk="0" h="1370" w="1382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rect b="b" l="l" r="r" t="t"/>
              <a:pathLst>
                <a:path extrusionOk="0" h="334" w="2787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rect b="b" l="l" r="r" t="t"/>
              <a:pathLst>
                <a:path extrusionOk="0" h="335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rect b="b" l="l" r="r" t="t"/>
              <a:pathLst>
                <a:path extrusionOk="0" h="323" w="2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rect b="b" l="l" r="r" t="t"/>
              <a:pathLst>
                <a:path extrusionOk="0" h="597" w="513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rect b="b" l="l" r="r" t="t"/>
              <a:pathLst>
                <a:path extrusionOk="0" h="5145" w="4859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rect b="b" l="l" r="r" t="t"/>
              <a:pathLst>
                <a:path extrusionOk="0" h="1716" w="906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rect b="b" l="l" r="r" t="t"/>
              <a:pathLst>
                <a:path extrusionOk="0" h="513" w="501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rect b="b" l="l" r="r" t="t"/>
              <a:pathLst>
                <a:path extrusionOk="0" h="10002" w="868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rect b="b" l="l" r="r" t="t"/>
              <a:pathLst>
                <a:path extrusionOk="0" h="358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rect b="b" l="l" r="r" t="t"/>
              <a:pathLst>
                <a:path extrusionOk="0" h="965" w="2014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rect b="b" l="l" r="r" t="t"/>
              <a:pathLst>
                <a:path extrusionOk="0" h="1167" w="703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rect b="b" l="l" r="r" t="t"/>
              <a:pathLst>
                <a:path extrusionOk="0" h="10474" w="11622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rect b="b" l="l" r="r" t="t"/>
              <a:pathLst>
                <a:path extrusionOk="0" h="2013" w="1013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rect b="b" l="l" r="r" t="t"/>
              <a:pathLst>
                <a:path extrusionOk="0" h="537" w="537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rect b="b" l="l" r="r" t="t"/>
              <a:pathLst>
                <a:path extrusionOk="0" h="496" w="1072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rect b="b" l="l" r="r" t="t"/>
              <a:pathLst>
                <a:path extrusionOk="0" h="334" w="87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rect b="b" l="l" r="r" t="t"/>
              <a:pathLst>
                <a:path extrusionOk="0" h="334" w="85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rect b="b" l="l" r="r" t="t"/>
              <a:pathLst>
                <a:path extrusionOk="0" h="11265" w="8811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rect b="b" l="l" r="r" t="t"/>
              <a:pathLst>
                <a:path extrusionOk="0" h="11305" w="8824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rect b="b" l="l" r="r" t="t"/>
              <a:pathLst>
                <a:path extrusionOk="0" h="519" w="906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rect b="b" l="l" r="r" t="t"/>
              <a:pathLst>
                <a:path extrusionOk="0" h="520" w="906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rect b="b" l="l" r="r" t="t"/>
              <a:pathLst>
                <a:path extrusionOk="0" h="1561" w="34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rect b="b" l="l" r="r" t="t"/>
              <a:pathLst>
                <a:path extrusionOk="0" h="1138" w="2477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rect b="b" l="l" r="r" t="t"/>
              <a:pathLst>
                <a:path extrusionOk="0" h="11323" w="8848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rect b="b" l="l" r="r" t="t"/>
              <a:pathLst>
                <a:path extrusionOk="0" h="2465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rect b="b" l="l" r="r" t="t"/>
              <a:pathLst>
                <a:path extrusionOk="0" h="420" w="715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rect b="b" l="l" r="r" t="t"/>
              <a:pathLst>
                <a:path extrusionOk="0" h="423" w="751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rect b="b" l="l" r="r" t="t"/>
              <a:pathLst>
                <a:path extrusionOk="0" h="323" w="335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rect b="b" l="l" r="r" t="t"/>
              <a:pathLst>
                <a:path extrusionOk="0" h="11312" w="8847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rect b="b" l="l" r="r" t="t"/>
              <a:pathLst>
                <a:path extrusionOk="0" h="2799" w="322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rect b="b" l="l" r="r" t="t"/>
              <a:pathLst>
                <a:path extrusionOk="0" h="334" w="335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rect b="b" l="l" r="r" t="t"/>
              <a:pathLst>
                <a:path extrusionOk="0" h="335" w="33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rect b="b" l="l" r="r" t="t"/>
              <a:pathLst>
                <a:path extrusionOk="0" h="323" w="691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rect b="b" l="l" r="r" t="t"/>
              <a:pathLst>
                <a:path extrusionOk="0" h="11289" w="8812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rect b="b" l="l" r="r" t="t"/>
              <a:pathLst>
                <a:path extrusionOk="0" h="1383" w="323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rect b="b" l="l" r="r" t="t"/>
              <a:pathLst>
                <a:path extrusionOk="0" h="138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rect b="b" l="l" r="r" t="t"/>
              <a:pathLst>
                <a:path extrusionOk="0" h="2102" w="4549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rect b="b" l="l" r="r" t="t"/>
              <a:pathLst>
                <a:path extrusionOk="0" h="335" w="334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rect b="b" l="l" r="r" t="t"/>
              <a:pathLst>
                <a:path extrusionOk="0" h="4907" w="4037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rect b="b" l="l" r="r" t="t"/>
              <a:pathLst>
                <a:path extrusionOk="0" h="4016" w="4061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rect b="b" l="l" r="r" t="t"/>
              <a:pathLst>
                <a:path extrusionOk="0" h="1049" w="193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rect b="b" l="l" r="r" t="t"/>
              <a:pathLst>
                <a:path extrusionOk="0" h="11312" w="8788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rect b="b" l="l" r="r" t="t"/>
              <a:pathLst>
                <a:path extrusionOk="0" h="322" w="1037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rect b="b" l="l" r="r" t="t"/>
              <a:pathLst>
                <a:path extrusionOk="0" h="11312" w="8811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rect b="b" l="l" r="r" t="t"/>
              <a:pathLst>
                <a:path extrusionOk="0" h="1740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rect b="b" l="l" r="r" t="t"/>
              <a:pathLst>
                <a:path extrusionOk="0" h="335" w="347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rect b="b" l="l" r="r" t="t"/>
              <a:pathLst>
                <a:path extrusionOk="0" h="323" w="323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rect b="b" l="l" r="r" t="t"/>
            <a:pathLst>
              <a:path extrusionOk="0" h="10978" w="10264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rect b="b" l="l" r="r" t="t"/>
              <a:pathLst>
                <a:path extrusionOk="0" h="10978" w="5038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rect b="b" l="l" r="r" t="t"/>
              <a:pathLst>
                <a:path extrusionOk="0" h="1527" w="168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rect b="b" l="l" r="r" t="t"/>
              <a:pathLst>
                <a:path extrusionOk="0" h="2019" w="906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rect b="b" l="l" r="r" t="t"/>
              <a:pathLst>
                <a:path extrusionOk="0" h="322" w="1977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rect b="b" l="l" r="r" t="t"/>
              <a:pathLst>
                <a:path extrusionOk="0" h="323" w="1989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rect b="b" l="l" r="r" t="t"/>
              <a:pathLst>
                <a:path extrusionOk="0" h="1475" w="1501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rect b="b" l="l" r="r" t="t"/>
              <a:pathLst>
                <a:path extrusionOk="0" h="1474" w="1501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rect b="b" l="l" r="r" t="t"/>
              <a:pathLst>
                <a:path extrusionOk="0" h="4833" w="4537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rect b="b" l="l" r="r" t="t"/>
              <a:pathLst>
                <a:path extrusionOk="0" h="2442" w="2453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rect b="b" l="l" r="r" t="t"/>
              <a:pathLst>
                <a:path extrusionOk="0" h="10085" w="10121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rect b="b" l="l" r="r" t="t"/>
              <a:pathLst>
                <a:path extrusionOk="0" h="1263" w="3192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rect b="b" l="l" r="r" t="t"/>
              <a:pathLst>
                <a:path extrusionOk="0" h="1906" w="3215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rect b="b" l="l" r="r" t="t"/>
              <a:pathLst>
                <a:path extrusionOk="0" h="8538" w="7848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rect b="b" l="l" r="r" t="t"/>
              <a:pathLst>
                <a:path extrusionOk="0" h="275" w="704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rect b="b" l="l" r="r" t="t"/>
              <a:pathLst>
                <a:path extrusionOk="0" h="569" w="644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rect b="b" l="l" r="r" t="t"/>
              <a:pathLst>
                <a:path extrusionOk="0" h="572" w="608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rect b="b" l="l" r="r" t="t"/>
              <a:pathLst>
                <a:path extrusionOk="0" h="10972" w="9145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rect b="b" l="l" r="r" t="t"/>
              <a:pathLst>
                <a:path extrusionOk="0" h="323" w="383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rect b="b" l="l" r="r" t="t"/>
              <a:pathLst>
                <a:path extrusionOk="0" h="917" w="5454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rect b="b" l="l" r="r" t="t"/>
              <a:pathLst>
                <a:path extrusionOk="0" h="334" w="543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rect b="b" l="l" r="r" t="t"/>
              <a:pathLst>
                <a:path extrusionOk="0" h="322" w="543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rect b="b" l="l" r="r" t="t"/>
              <a:pathLst>
                <a:path extrusionOk="0" h="11002" w="8228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rect b="b" l="l" r="r" t="t"/>
              <a:pathLst>
                <a:path extrusionOk="0" h="8919" w="5216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rect b="b" l="l" r="r" t="t"/>
              <a:pathLst>
                <a:path extrusionOk="0" h="334" w="256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rect b="b" l="l" r="r" t="t"/>
              <a:pathLst>
                <a:path extrusionOk="0" h="322" w="4811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rect b="b" l="l" r="r" t="t"/>
              <a:pathLst>
                <a:path extrusionOk="0" h="335" w="481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rect b="b" l="l" r="r" t="t"/>
              <a:pathLst>
                <a:path extrusionOk="0" h="334" w="4811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rect b="b" l="l" r="r" t="t"/>
              <a:pathLst>
                <a:path extrusionOk="0" h="1929" w="989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rect b="b" l="l" r="r" t="t"/>
              <a:pathLst>
                <a:path extrusionOk="0" h="501" w="512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rect b="b" l="l" r="r" t="t"/>
              <a:pathLst>
                <a:path extrusionOk="0" h="10978" w="1334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rect b="b" l="l" r="r" t="t"/>
              <a:pathLst>
                <a:path extrusionOk="0" h="322" w="3013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rect b="b" l="l" r="r" t="t"/>
              <a:pathLst>
                <a:path extrusionOk="0" h="334" w="301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rect b="b" l="l" r="r" t="t"/>
              <a:pathLst>
                <a:path extrusionOk="0" h="10987" w="9455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rect b="b" l="l" r="r" t="t"/>
              <a:pathLst>
                <a:path extrusionOk="0" h="359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rect b="b" l="l" r="r" t="t"/>
              <a:pathLst>
                <a:path extrusionOk="0" h="359" w="322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rect b="b" l="l" r="r" t="t"/>
              <a:pathLst>
                <a:path extrusionOk="0" h="1548" w="823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rect b="b" l="l" r="r" t="t"/>
              <a:pathLst>
                <a:path extrusionOk="0" h="5337" w="5049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rect b="b" l="l" r="r" t="t"/>
              <a:pathLst>
                <a:path extrusionOk="0" h="8931" w="4811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rect b="b" l="l" r="r" t="t"/>
              <a:pathLst>
                <a:path extrusionOk="0" h="334" w="2096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rect b="b" l="l" r="r" t="t"/>
              <a:pathLst>
                <a:path extrusionOk="0" h="3561" w="2287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rect b="b" l="l" r="r" t="t"/>
              <a:pathLst>
                <a:path extrusionOk="0" h="11229" w="8907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rect b="b" l="l" r="r" t="t"/>
              <a:pathLst>
                <a:path extrusionOk="0" h="384" w="715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rect b="b" l="l" r="r" t="t"/>
              <a:pathLst>
                <a:path extrusionOk="0" h="395" w="715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rect b="b" l="l" r="r" t="t"/>
              <a:pathLst>
                <a:path extrusionOk="0" h="11193" w="9144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rect b="b" l="l" r="r" t="t"/>
              <a:pathLst>
                <a:path extrusionOk="0" h="1204" w="2406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rect b="b" l="l" r="r" t="t"/>
              <a:pathLst>
                <a:path extrusionOk="0" h="334" w="68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rect b="b" l="l" r="r" t="t"/>
              <a:pathLst>
                <a:path extrusionOk="0" h="322" w="1025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rect b="b" l="l" r="r" t="t"/>
              <a:pathLst>
                <a:path extrusionOk="0" h="11217" w="10169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rect b="b" l="l" r="r" t="t"/>
              <a:pathLst>
                <a:path extrusionOk="0" h="1728" w="3133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rect b="b" l="l" r="r" t="t"/>
              <a:pathLst>
                <a:path extrusionOk="0" h="510" w="1441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rect b="b" l="l" r="r" t="t"/>
              <a:pathLst>
                <a:path extrusionOk="0" h="335" w="692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rect b="b" l="l" r="r" t="t"/>
              <a:pathLst>
                <a:path extrusionOk="0" h="335" w="679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rect b="b" l="l" r="r" t="t"/>
              <a:pathLst>
                <a:path extrusionOk="0" h="11205" w="10491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rect b="b" l="l" r="r" t="t"/>
              <a:pathLst>
                <a:path extrusionOk="0" h="498" w="1442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rect b="b" l="l" r="r" t="t"/>
              <a:pathLst>
                <a:path extrusionOk="0" h="11217" w="10205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rect b="b" l="l" r="r" t="t"/>
              <a:pathLst>
                <a:path extrusionOk="0" h="407" w="716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rect b="b" l="l" r="r" t="t"/>
              <a:pathLst>
                <a:path extrusionOk="0" h="407" w="739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rect b="b" l="l" r="r" t="t"/>
              <a:pathLst>
                <a:path extrusionOk="0" h="2442" w="335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rect b="b" l="l" r="r" t="t"/>
              <a:pathLst>
                <a:path extrusionOk="0" h="512" w="334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rect b="b" l="l" r="r" t="t"/>
              <a:pathLst>
                <a:path extrusionOk="0" h="512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rect b="b" l="l" r="r" t="t"/>
              <a:pathLst>
                <a:path extrusionOk="0" h="510" w="143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rect b="b" l="l" r="r" t="t"/>
              <a:pathLst>
                <a:path extrusionOk="0" h="11214" w="8788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rect b="b" l="l" r="r" t="t"/>
              <a:pathLst>
                <a:path extrusionOk="0" h="498" w="143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rect b="b" l="l" r="r" t="t"/>
              <a:pathLst>
                <a:path extrusionOk="0" h="11229" w="8455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rect b="b" l="l" r="r" t="t"/>
              <a:pathLst>
                <a:path extrusionOk="0" h="11145" w="8347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rect b="b" l="l" r="r" t="t"/>
              <a:pathLst>
                <a:path extrusionOk="0" h="1036" w="1906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157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/>
          <p:nvPr>
            <p:ph idx="4294967295" type="title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/>
          <p:nvPr>
            <p:ph idx="4294967295" type="title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rect b="b" l="l" r="r" t="t"/>
              <a:pathLst>
                <a:path extrusionOk="0" h="1908" w="2085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rect b="b" l="l" r="r" t="t"/>
              <a:pathLst>
                <a:path extrusionOk="0" h="362" w="394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rect b="b" l="l" r="r" t="t"/>
              <a:pathLst>
                <a:path extrusionOk="0" h="1940" w="1978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rect b="b" l="l" r="r" t="t"/>
              <a:pathLst>
                <a:path extrusionOk="0" h="11300" w="11667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rect b="b" l="l" r="r" t="t"/>
              <a:pathLst>
                <a:path extrusionOk="0" h="1" w="13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rect b="b" l="l" r="r" t="t"/>
              <a:pathLst>
                <a:path extrusionOk="0" h="2293" w="2442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rect b="b" l="l" r="r" t="t"/>
              <a:pathLst>
                <a:path extrusionOk="0" h="4990" w="3132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rect b="b" l="l" r="r" t="t"/>
              <a:pathLst>
                <a:path extrusionOk="0" h="334" w="1203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rect b="b" l="l" r="r" t="t"/>
              <a:pathLst>
                <a:path extrusionOk="0" h="334" w="1192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rect b="b" l="l" r="r" t="t"/>
              <a:pathLst>
                <a:path extrusionOk="0" h="4633" w="3621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rect b="b" l="l" r="r" t="t"/>
              <a:pathLst>
                <a:path extrusionOk="0" h="8038" w="3657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rect b="b" l="l" r="r" t="t"/>
              <a:pathLst>
                <a:path extrusionOk="0" h="11300" w="9895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rect b="b" l="l" r="r" t="t"/>
              <a:pathLst>
                <a:path extrusionOk="0" h="6512" w="3823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rect b="b" l="l" r="r" t="t"/>
              <a:pathLst>
                <a:path extrusionOk="0" h="5633" w="674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rect b="b" l="l" r="r" t="t"/>
              <a:pathLst>
                <a:path extrusionOk="0" h="8919" w="11764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rect b="b" l="l" r="r" t="t"/>
              <a:pathLst>
                <a:path extrusionOk="0" h="5751" w="7371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rect b="b" l="l" r="r" t="t"/>
              <a:pathLst>
                <a:path extrusionOk="0" h="2834" w="11836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rect b="b" l="l" r="r" t="t"/>
              <a:pathLst>
                <a:path extrusionOk="0" h="5253" w="3382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rect b="b" l="l" r="r" t="t"/>
              <a:pathLst>
                <a:path extrusionOk="0" h="5328" w="224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rect b="b" l="l" r="r" t="t"/>
              <a:pathLst>
                <a:path extrusionOk="0" h="1707" w="2695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rect b="b" l="l" r="r" t="t"/>
              <a:pathLst>
                <a:path extrusionOk="0" h="1788" w="2787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rect b="b" l="l" r="r" t="t"/>
              <a:pathLst>
                <a:path extrusionOk="0" h="1" w="13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rect b="b" l="l" r="r" t="t"/>
              <a:pathLst>
                <a:path extrusionOk="0" h="4472" w="7025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rect b="b" l="l" r="r" t="t"/>
              <a:pathLst>
                <a:path extrusionOk="0" h="5335" w="418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rect b="b" l="l" r="r" t="t"/>
              <a:pathLst>
                <a:path extrusionOk="0" h="3180" w="798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rect b="b" l="l" r="r" t="t"/>
            <a:pathLst>
              <a:path extrusionOk="0" h="4097" w="11776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rect b="b" l="l" r="r" t="t"/>
              <a:pathLst>
                <a:path extrusionOk="0" h="8232" w="2799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rect b="b" l="l" r="r" t="t"/>
              <a:pathLst>
                <a:path extrusionOk="0" h="10482" w="3085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rect b="b" l="l" r="r" t="t"/>
            <a:pathLst>
              <a:path extrusionOk="0" h="5805" w="11324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rect b="b" l="l" r="r" t="t"/>
              <a:pathLst>
                <a:path extrusionOk="0" h="2239" w="174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rect b="b" l="l" r="r" t="t"/>
              <a:pathLst>
                <a:path extrusionOk="0" h="1942" w="293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rect b="b" l="l" r="r" t="t"/>
              <a:pathLst>
                <a:path extrusionOk="0" h="8726" w="10395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rect b="b" l="l" r="r" t="t"/>
              <a:pathLst>
                <a:path extrusionOk="0" h="2456" w="2442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rect b="b" l="l" r="r" t="t"/>
              <a:pathLst>
                <a:path extrusionOk="0" h="2599" w="3656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rect b="b" l="l" r="r" t="t"/>
              <a:pathLst>
                <a:path extrusionOk="0" h="1465" w="2728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rect b="b" l="l" r="r" t="t"/>
              <a:pathLst>
                <a:path extrusionOk="0" h="3442" w="478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rect b="b" l="l" r="r" t="t"/>
            <a:pathLst>
              <a:path extrusionOk="0" h="11744" w="3727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rect b="b" l="l" r="r" t="t"/>
              <a:pathLst>
                <a:path extrusionOk="0" h="8919" w="11752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rect b="b" l="l" r="r" t="t"/>
              <a:pathLst>
                <a:path extrusionOk="0" h="5633" w="6739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rect b="b" l="l" r="r" t="t"/>
              <a:pathLst>
                <a:path extrusionOk="0" h="2668" w="8157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rect b="b" l="l" r="r" t="t"/>
              <a:pathLst>
                <a:path extrusionOk="0" h="2299" w="649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rect b="b" l="l" r="r" t="t"/>
              <a:pathLst>
                <a:path extrusionOk="0" h="11288" w="10383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rect b="b" l="l" r="r" t="t"/>
              <a:pathLst>
                <a:path extrusionOk="0" h="3180" w="2763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rect b="b" l="l" r="r" t="t"/>
              <a:pathLst>
                <a:path extrusionOk="0" h="3859" w="2097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rect b="b" l="l" r="r" t="t"/>
              <a:pathLst>
                <a:path extrusionOk="0" h="2942" w="5228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rect b="b" l="l" r="r" t="t"/>
              <a:pathLst>
                <a:path extrusionOk="0" h="1980" w="193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rect b="b" l="l" r="r" t="t"/>
              <a:pathLst>
                <a:path extrusionOk="0" h="11217" w="8276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rect b="b" l="l" r="r" t="t"/>
              <a:pathLst>
                <a:path extrusionOk="0" h="4489" w="7847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rect b="b" l="l" r="r" t="t"/>
              <a:pathLst>
                <a:path extrusionOk="0" h="323" w="445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rect b="b" l="l" r="r" t="t"/>
              <a:pathLst>
                <a:path extrusionOk="0" h="322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rect b="b" l="l" r="r" t="t"/>
              <a:pathLst>
                <a:path extrusionOk="0" h="334" w="445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rect b="b" l="l" r="r" t="t"/>
              <a:pathLst>
                <a:path extrusionOk="0" h="6435" w="4204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rect b="b" l="l" r="r" t="t"/>
              <a:pathLst>
                <a:path extrusionOk="0" h="3882" w="671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rect b="b" l="l" r="r" t="t"/>
              <a:pathLst>
                <a:path extrusionOk="0" h="7038" w="10883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rect b="b" l="l" r="r" t="t"/>
              <a:pathLst>
                <a:path extrusionOk="0" h="4418" w="6013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rect b="b" l="l" r="r" t="t"/>
              <a:pathLst>
                <a:path extrusionOk="0" h="5990" w="9918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rect b="b" l="l" r="r" t="t"/>
              <a:pathLst>
                <a:path extrusionOk="0" h="4442" w="5061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rect b="b" l="l" r="r" t="t"/>
              <a:pathLst>
                <a:path extrusionOk="0" h="4680" w="3906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rect b="b" l="l" r="r" t="t"/>
              <a:pathLst>
                <a:path extrusionOk="0" h="1656" w="1168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rect b="b" l="l" r="r" t="t"/>
              <a:pathLst>
                <a:path extrusionOk="0" h="2582" w="206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rect b="b" l="l" r="r" t="t"/>
              <a:pathLst>
                <a:path extrusionOk="0" h="11288" w="10395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rect b="b" l="l" r="r" t="t"/>
              <a:pathLst>
                <a:path extrusionOk="0" h="1215" w="1227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rect b="b" l="l" r="r" t="t"/>
              <a:pathLst>
                <a:path extrusionOk="0" h="11039" w="7693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rect b="b" l="l" r="r" t="t"/>
              <a:pathLst>
                <a:path extrusionOk="0" h="965" w="966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rect b="b" l="l" r="r" t="t"/>
              <a:pathLst>
                <a:path extrusionOk="0" h="977" w="965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rect b="b" l="l" r="r" t="t"/>
              <a:pathLst>
                <a:path extrusionOk="0" h="826" w="1132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rect b="b" l="l" r="r" t="t"/>
              <a:pathLst>
                <a:path extrusionOk="0" h="3275" w="4609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rect b="b" l="l" r="r" t="t"/>
              <a:pathLst>
                <a:path extrusionOk="0" h="11039" w="774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rect b="b" l="l" r="r" t="t"/>
              <a:pathLst>
                <a:path extrusionOk="0" h="11050" w="7431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rect b="b" l="l" r="r" t="t"/>
              <a:pathLst>
                <a:path extrusionOk="0" h="2680" w="3775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rect b="b" l="l" r="r" t="t"/>
            <a:pathLst>
              <a:path extrusionOk="0" h="11050" w="7669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rect b="b" l="l" r="r" t="t"/>
              <a:pathLst>
                <a:path extrusionOk="0" h="11074" w="6025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rect b="b" l="l" r="r" t="t"/>
              <a:pathLst>
                <a:path extrusionOk="0" h="1" w="25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rect b="b" l="l" r="r" t="t"/>
              <a:pathLst>
                <a:path extrusionOk="0" h="1811" w="763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rect b="b" l="l" r="r" t="t"/>
              <a:pathLst>
                <a:path extrusionOk="0" h="1811" w="739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rect b="b" l="l" r="r" t="t"/>
              <a:pathLst>
                <a:path extrusionOk="0" h="2395" w="1239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rect b="b" l="l" r="r" t="t"/>
              <a:pathLst>
                <a:path extrusionOk="0" h="6344" w="1537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rect b="b" l="l" r="r" t="t"/>
              <a:pathLst>
                <a:path extrusionOk="0" h="6372" w="1537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rect b="b" l="l" r="r" t="t"/>
              <a:pathLst>
                <a:path extrusionOk="0" h="6561" w="2085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rect b="b" l="l" r="r" t="t"/>
              <a:pathLst>
                <a:path extrusionOk="0" h="930" w="2442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rect b="b" l="l" r="r" t="t"/>
              <a:pathLst>
                <a:path extrusionOk="0" h="6146" w="4823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rect b="b" l="l" r="r" t="t"/>
              <a:pathLst>
                <a:path extrusionOk="0" h="5692" w="2322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rect b="b" l="l" r="r" t="t"/>
              <a:pathLst>
                <a:path extrusionOk="0" h="322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rect b="b" l="l" r="r" t="t"/>
              <a:pathLst>
                <a:path extrusionOk="0" h="11077" w="6704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rect b="b" l="l" r="r" t="t"/>
              <a:pathLst>
                <a:path extrusionOk="0" h="2385" w="1036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rect b="b" l="l" r="r" t="t"/>
              <a:pathLst>
                <a:path extrusionOk="0" h="2390" w="1036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rect b="b" l="l" r="r" t="t"/>
              <a:pathLst>
                <a:path extrusionOk="0" h="3685" w="9062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rect b="b" l="l" r="r" t="t"/>
              <a:pathLst>
                <a:path extrusionOk="0" h="3573" w="11026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rect b="b" l="l" r="r" t="t"/>
              <a:pathLst>
                <a:path extrusionOk="0" h="2977" w="2978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rect b="b" l="l" r="r" t="t"/>
              <a:pathLst>
                <a:path extrusionOk="0" h="4552" w="11015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rect b="b" l="l" r="r" t="t"/>
              <a:pathLst>
                <a:path extrusionOk="0" h="7466" w="1335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rect b="b" l="l" r="r" t="t"/>
            <a:pathLst>
              <a:path extrusionOk="0" h="11003" w="10396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rect b="b" l="l" r="r" t="t"/>
              <a:pathLst>
                <a:path extrusionOk="0" h="3870" w="11014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rect b="b" l="l" r="r" t="t"/>
              <a:pathLst>
                <a:path extrusionOk="0" h="2787" w="4108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rect b="b" l="l" r="r" t="t"/>
              <a:pathLst>
                <a:path extrusionOk="0" h="2787" w="4109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rect b="b" l="l" r="r" t="t"/>
              <a:pathLst>
                <a:path extrusionOk="0" h="2095" w="7276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rect b="b" l="l" r="r" t="t"/>
              <a:pathLst>
                <a:path extrusionOk="0" h="3882" w="846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rect b="b" l="l" r="r" t="t"/>
              <a:pathLst>
                <a:path extrusionOk="0" h="7109" w="858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rect b="b" l="l" r="r" t="t"/>
              <a:pathLst>
                <a:path extrusionOk="0" h="7383" w="10479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rect b="b" l="l" r="r" t="t"/>
              <a:pathLst>
                <a:path extrusionOk="0" h="1608" w="1608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rect b="b" l="l" r="r" t="t"/>
              <a:pathLst>
                <a:path extrusionOk="0" h="1608" w="1609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rect b="b" l="l" r="r" t="t"/>
              <a:pathLst>
                <a:path extrusionOk="0" h="6514" w="9086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rect b="b" l="l" r="r" t="t"/>
              <a:pathLst>
                <a:path extrusionOk="0" h="4871" w="954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rect b="b" l="l" r="r" t="t"/>
              <a:pathLst>
                <a:path extrusionOk="0" h="4871" w="953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rect b="b" l="l" r="r" t="t"/>
              <a:pathLst>
                <a:path extrusionOk="0" h="8240" w="6192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rect b="b" l="l" r="r" t="t"/>
              <a:pathLst>
                <a:path extrusionOk="0" h="4621" w="10895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rect b="b" l="l" r="r" t="t"/>
              <a:pathLst>
                <a:path extrusionOk="0" h="2869" w="6919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rect b="b" l="l" r="r" t="t"/>
              <a:pathLst>
                <a:path extrusionOk="0" h="4561" w="8383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rect b="b" l="l" r="r" t="t"/>
              <a:pathLst>
                <a:path extrusionOk="0" h="1048" w="5989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rect b="b" l="l" r="r" t="t"/>
              <a:pathLst>
                <a:path extrusionOk="0" h="3025" w="7633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rect b="b" l="l" r="r" t="t"/>
              <a:pathLst>
                <a:path extrusionOk="0" h="1049" w="1037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rect b="b" l="l" r="r" t="t"/>
              <a:pathLst>
                <a:path extrusionOk="0" h="1048" w="1037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rect b="b" l="l" r="r" t="t"/>
            <a:pathLst>
              <a:path extrusionOk="0" h="11015" w="10764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rect b="b" l="l" r="r" t="t"/>
            <a:pathLst>
              <a:path extrusionOk="0" h="11053" w="2882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rect b="b" l="l" r="r" t="t"/>
              <a:pathLst>
                <a:path extrusionOk="0" h="2895" w="4847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rect b="b" l="l" r="r" t="t"/>
              <a:pathLst>
                <a:path extrusionOk="0" h="9276" w="6395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rect b="b" l="l" r="r" t="t"/>
              <a:pathLst>
                <a:path extrusionOk="0" h="11062" w="8574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rect b="b" l="l" r="r" t="t"/>
              <a:pathLst>
                <a:path extrusionOk="0" h="1035" w="1191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rect b="b" l="l" r="r" t="t"/>
              <a:pathLst>
                <a:path extrusionOk="0" h="513" w="513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rect b="b" l="l" r="r" t="t"/>
              <a:pathLst>
                <a:path extrusionOk="0" h="513" w="501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rect b="b" l="l" r="r" t="t"/>
              <a:pathLst>
                <a:path extrusionOk="0" h="11050" w="8038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rect b="b" l="l" r="r" t="t"/>
              <a:pathLst>
                <a:path extrusionOk="0" h="2370" w="2263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rect b="b" l="l" r="r" t="t"/>
              <a:pathLst>
                <a:path extrusionOk="0" h="2941" w="137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rect b="b" l="l" r="r" t="t"/>
              <a:pathLst>
                <a:path extrusionOk="0" h="8895" w="7752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rect b="b" l="l" r="r" t="t"/>
              <a:pathLst>
                <a:path extrusionOk="0" h="3751" w="1846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rect b="b" l="l" r="r" t="t"/>
              <a:pathLst>
                <a:path extrusionOk="0" h="1060" w="1156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rect b="b" l="l" r="r" t="t"/>
              <a:pathLst>
                <a:path extrusionOk="0" h="1008" w="1068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rect b="b" l="l" r="r" t="t"/>
              <a:pathLst>
                <a:path extrusionOk="0" h="976" w="1013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rect b="b" l="l" r="r" t="t"/>
              <a:pathLst>
                <a:path extrusionOk="0" h="917" w="1107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rect b="b" l="l" r="r" t="t"/>
              <a:pathLst>
                <a:path extrusionOk="0" h="11027" w="8157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rect b="b" l="l" r="r" t="t"/>
              <a:pathLst>
                <a:path extrusionOk="0" h="2347" w="2704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rect b="b" l="l" r="r" t="t"/>
              <a:pathLst>
                <a:path extrusionOk="0" h="2799" w="3406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rect b="b" l="l" r="r" t="t"/>
              <a:pathLst>
                <a:path extrusionOk="0" h="11050" w="6681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rect b="b" l="l" r="r" t="t"/>
              <a:pathLst>
                <a:path extrusionOk="0" h="1014" w="1037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rect b="b" l="l" r="r" t="t"/>
              <a:pathLst>
                <a:path extrusionOk="0" h="3846" w="4061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rect b="b" l="l" r="r" t="t"/>
              <a:pathLst>
                <a:path extrusionOk="0" h="6670" w="2584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rect b="b" l="l" r="r" t="t"/>
              <a:pathLst>
                <a:path extrusionOk="0" h="5123" w="5668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rect b="b" l="l" r="r" t="t"/>
              <a:pathLst>
                <a:path extrusionOk="0" h="5666" w="2573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rect b="b" l="l" r="r" t="t"/>
              <a:pathLst>
                <a:path extrusionOk="0" h="561" w="763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rect b="b" l="l" r="r" t="t"/>
              <a:pathLst>
                <a:path extrusionOk="0" h="554" w="823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rect b="b" l="l" r="r" t="t"/>
              <a:pathLst>
                <a:path extrusionOk="0" h="6014" w="3942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rect b="b" l="l" r="r" t="t"/>
              <a:pathLst>
                <a:path extrusionOk="0" h="798" w="335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rect b="b" l="l" r="r" t="t"/>
              <a:pathLst>
                <a:path extrusionOk="0" h="726" w="597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rect b="b" l="l" r="r" t="t"/>
              <a:pathLst>
                <a:path extrusionOk="0" h="562" w="787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rect b="b" l="l" r="r" t="t"/>
              <a:pathLst>
                <a:path extrusionOk="0" h="335" w="78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rect b="b" l="l" r="r" t="t"/>
              <a:pathLst>
                <a:path extrusionOk="0" h="322" w="78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rect b="b" l="l" r="r" t="t"/>
              <a:pathLst>
                <a:path extrusionOk="0" h="551" w="775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rect b="b" l="l" r="r" t="t"/>
              <a:pathLst>
                <a:path extrusionOk="0" h="726" w="596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rect b="b" l="l" r="r" t="t"/>
            <a:pathLst>
              <a:path extrusionOk="0" h="11046" w="1111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rect b="b" l="l" r="r" t="t"/>
              <a:pathLst>
                <a:path extrusionOk="0" h="11026" w="2895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rect b="b" l="l" r="r" t="t"/>
              <a:pathLst>
                <a:path extrusionOk="0" h="7881" w="5989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rect b="b" l="l" r="r" t="t"/>
              <a:pathLst>
                <a:path extrusionOk="0" h="2765" w="2918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rect b="b" l="l" r="r" t="t"/>
              <a:pathLst>
                <a:path extrusionOk="0" h="2718" w="2894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rect b="b" l="l" r="r" t="t"/>
              <a:pathLst>
                <a:path extrusionOk="0" h="7701" w="9061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rect b="b" l="l" r="r" t="t"/>
              <a:pathLst>
                <a:path extrusionOk="0" h="322" w="3787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rect b="b" l="l" r="r" t="t"/>
              <a:pathLst>
                <a:path extrusionOk="0" h="322" w="87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rect b="b" l="l" r="r" t="t"/>
              <a:pathLst>
                <a:path extrusionOk="0" h="334" w="2025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rect b="b" l="l" r="r" t="t"/>
              <a:pathLst>
                <a:path extrusionOk="0" h="334" w="269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rect b="b" l="l" r="r" t="t"/>
              <a:pathLst>
                <a:path extrusionOk="0" h="323" w="3858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rect b="b" l="l" r="r" t="t"/>
              <a:pathLst>
                <a:path extrusionOk="0" h="8740" w="10681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rect b="b" l="l" r="r" t="t"/>
              <a:pathLst>
                <a:path extrusionOk="0" h="4170" w="5251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rect b="b" l="l" r="r" t="t"/>
              <a:pathLst>
                <a:path extrusionOk="0" h="2420" w="5545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rect b="b" l="l" r="r" t="t"/>
              <a:pathLst>
                <a:path extrusionOk="0" h="3968" w="1111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rect b="b" l="l" r="r" t="t"/>
              <a:pathLst>
                <a:path extrusionOk="0" h="2267" w="4227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rect b="b" l="l" r="r" t="t"/>
              <a:pathLst>
                <a:path extrusionOk="0" h="2231" w="4239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rect b="b" l="l" r="r" t="t"/>
              <a:pathLst>
                <a:path extrusionOk="0" h="3561" w="894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rect b="b" l="l" r="r" t="t"/>
              <a:pathLst>
                <a:path extrusionOk="0" h="8526" w="87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rect b="b" l="l" r="r" t="t"/>
              <a:pathLst>
                <a:path extrusionOk="0" h="641" w="679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rect b="b" l="l" r="r" t="t"/>
              <a:pathLst>
                <a:path extrusionOk="0" h="641" w="691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rect b="b" l="l" r="r" t="t"/>
              <a:pathLst>
                <a:path extrusionOk="0" h="486" w="537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rect b="b" l="l" r="r" t="t"/>
              <a:pathLst>
                <a:path extrusionOk="0" h="498" w="525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rect b="b" l="l" r="r" t="t"/>
              <a:pathLst>
                <a:path extrusionOk="0" h="498" w="537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rect b="b" l="l" r="r" t="t"/>
              <a:pathLst>
                <a:path extrusionOk="0" h="486" w="525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rect b="b" l="l" r="r" t="t"/>
              <a:pathLst>
                <a:path extrusionOk="0" h="334" w="301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rect b="b" l="l" r="r" t="t"/>
              <a:pathLst>
                <a:path extrusionOk="0" h="335" w="64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rect b="b" l="l" r="r" t="t"/>
              <a:pathLst>
                <a:path extrusionOk="0" h="335" w="1942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rect b="b" l="l" r="r" t="t"/>
              <a:pathLst>
                <a:path extrusionOk="0" h="322" w="3014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rect b="b" l="l" r="r" t="t"/>
              <a:pathLst>
                <a:path extrusionOk="0" h="4692" w="9026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rect b="b" l="l" r="r" t="t"/>
              <a:pathLst>
                <a:path extrusionOk="0" h="1787" w="1787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rect b="b" l="l" r="r" t="t"/>
              <a:pathLst>
                <a:path extrusionOk="0" h="1227" w="1215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rect b="b" l="l" r="r" t="t"/>
              <a:pathLst>
                <a:path extrusionOk="0" h="1942" w="193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rect b="b" l="l" r="r" t="t"/>
              <a:pathLst>
                <a:path extrusionOk="0" h="4409" w="1024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rect b="b" l="l" r="r" t="t"/>
              <a:pathLst>
                <a:path extrusionOk="0" h="1541" w="1049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rect b="b" l="l" r="r" t="t"/>
              <a:pathLst>
                <a:path extrusionOk="0" h="670" w="1609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rect b="b" l="l" r="r" t="t"/>
              <a:pathLst>
                <a:path extrusionOk="0" h="961" w="1501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rect b="b" l="l" r="r" t="t"/>
              <a:pathLst>
                <a:path extrusionOk="0" h="1537" w="106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rect b="b" l="l" r="r" t="t"/>
              <a:pathLst>
                <a:path extrusionOk="0" h="710" w="1549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rect b="b" l="l" r="r" t="t"/>
              <a:pathLst>
                <a:path extrusionOk="0" h="908" w="1513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rect b="b" l="l" r="r" t="t"/>
              <a:pathLst>
                <a:path extrusionOk="0" h="7288" w="8479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rect b="b" l="l" r="r" t="t"/>
              <a:pathLst>
                <a:path extrusionOk="0" h="1756" w="2645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rect b="b" l="l" r="r" t="t"/>
              <a:pathLst>
                <a:path extrusionOk="0" h="7288" w="5692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rect b="b" l="l" r="r" t="t"/>
              <a:pathLst>
                <a:path extrusionOk="0" h="2108" w="334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rect b="b" l="l" r="r" t="t"/>
              <a:pathLst>
                <a:path extrusionOk="0" h="6296" w="11015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rect b="b" l="l" r="r" t="t"/>
              <a:pathLst>
                <a:path extrusionOk="0" h="1575" w="2728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rect b="b" l="l" r="r" t="t"/>
              <a:pathLst>
                <a:path extrusionOk="0" h="1577" w="2727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rect b="b" l="l" r="r" t="t"/>
              <a:pathLst>
                <a:path extrusionOk="0" h="3811" w="1954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rect b="b" l="l" r="r" t="t"/>
              <a:pathLst>
                <a:path extrusionOk="0" h="334" w="11061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rect b="b" l="l" r="r" t="t"/>
              <a:pathLst>
                <a:path extrusionOk="0" h="4419" w="449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rect b="b" l="l" r="r" t="t"/>
              <a:pathLst>
                <a:path extrusionOk="0" h="1168" w="1727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rect b="b" l="l" r="r" t="t"/>
              <a:pathLst>
                <a:path extrusionOk="0" h="1168" w="1728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rect b="b" l="l" r="r" t="t"/>
              <a:pathLst>
                <a:path extrusionOk="0" h="11216" w="11169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rect b="b" l="l" r="r" t="t"/>
              <a:pathLst>
                <a:path extrusionOk="0" h="9681" w="11193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rect b="b" l="l" r="r" t="t"/>
              <a:pathLst>
                <a:path extrusionOk="0" h="1642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rect b="b" l="l" r="r" t="t"/>
              <a:pathLst>
                <a:path extrusionOk="0" h="1643" w="1656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rect b="b" l="l" r="r" t="t"/>
              <a:pathLst>
                <a:path extrusionOk="0" h="1643" w="1644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rect b="b" l="l" r="r" t="t"/>
              <a:pathLst>
                <a:path extrusionOk="0" h="1643" w="1798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rect b="b" l="l" r="r" t="t"/>
              <a:pathLst>
                <a:path extrusionOk="0" h="1642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rect b="b" l="l" r="r" t="t"/>
              <a:pathLst>
                <a:path extrusionOk="0" h="1643" w="1799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rect b="b" l="l" r="r" t="t"/>
              <a:pathLst>
                <a:path extrusionOk="0" h="2277" w="3371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rect b="b" l="l" r="r" t="t"/>
              <a:pathLst>
                <a:path extrusionOk="0" h="2299" w="2941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rect b="b" l="l" r="r" t="t"/>
              <a:pathLst>
                <a:path extrusionOk="0" h="4101" w="6847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rect b="b" l="l" r="r" t="t"/>
              <a:pathLst>
                <a:path extrusionOk="0" h="7097" w="5621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rect b="b" l="l" r="r" t="t"/>
              <a:pathLst>
                <a:path extrusionOk="0" h="9562" w="774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rect b="b" l="l" r="r" t="t"/>
              <a:pathLst>
                <a:path extrusionOk="0" h="9585" w="7752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rect b="b" l="l" r="r" t="t"/>
              <a:pathLst>
                <a:path extrusionOk="0" h="8419" w="11193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rect b="b" l="l" r="r" t="t"/>
              <a:pathLst>
                <a:path extrusionOk="0" h="334" w="1227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rect b="b" l="l" r="r" t="t"/>
              <a:pathLst>
                <a:path extrusionOk="0" h="334" w="8157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rect b="b" l="l" r="r" t="t"/>
              <a:pathLst>
                <a:path extrusionOk="0" h="806" w="965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rect b="b" l="l" r="r" t="t"/>
              <a:pathLst>
                <a:path extrusionOk="0" h="2621" w="318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rect b="b" l="l" r="r" t="t"/>
              <a:pathLst>
                <a:path extrusionOk="0" h="3037" w="4204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rect b="b" l="l" r="r" t="t"/>
              <a:pathLst>
                <a:path extrusionOk="0" h="4573" w="2596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rect b="b" l="l" r="r" t="t"/>
              <a:pathLst>
                <a:path extrusionOk="0" h="335" w="2644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rect b="b" l="l" r="r" t="t"/>
              <a:pathLst>
                <a:path extrusionOk="0" h="334" w="2966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rect b="b" l="l" r="r" t="t"/>
              <a:pathLst>
                <a:path extrusionOk="0" h="335" w="2966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rect b="b" l="l" r="r" t="t"/>
              <a:pathLst>
                <a:path extrusionOk="0" h="322" w="2168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rect b="b" l="l" r="r" t="t"/>
              <a:pathLst>
                <a:path extrusionOk="0" h="2194" w="2097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rect b="b" l="l" r="r" t="t"/>
              <a:pathLst>
                <a:path extrusionOk="0" h="5085" w="6478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rect b="b" l="l" r="r" t="t"/>
              <a:pathLst>
                <a:path extrusionOk="0" h="5074" w="4263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rect b="b" l="l" r="r" t="t"/>
              <a:pathLst>
                <a:path extrusionOk="0" h="322" w="2037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rect b="b" l="l" r="r" t="t"/>
              <a:pathLst>
                <a:path extrusionOk="0" h="322" w="2049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rect b="b" l="l" r="r" t="t"/>
              <a:pathLst>
                <a:path extrusionOk="0" h="334" w="203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rect b="b" l="l" r="r" t="t"/>
              <a:pathLst>
                <a:path extrusionOk="0" h="334" w="2049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rect b="b" l="l" r="r" t="t"/>
              <a:pathLst>
                <a:path extrusionOk="0" h="323" w="203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rect b="b" l="l" r="r" t="t"/>
              <a:pathLst>
                <a:path extrusionOk="0" h="323" w="2049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rect b="b" l="l" r="r" t="t"/>
              <a:pathLst>
                <a:path extrusionOk="0" h="335" w="203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rect b="b" l="l" r="r" t="t"/>
              <a:pathLst>
                <a:path extrusionOk="0" h="335" w="2049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rect b="b" l="l" r="r" t="t"/>
              <a:pathLst>
                <a:path extrusionOk="0" h="5692" w="11193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rect b="b" l="l" r="r" t="t"/>
              <a:pathLst>
                <a:path extrusionOk="0" h="8657" w="8847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rect b="b" l="l" r="r" t="t"/>
              <a:pathLst>
                <a:path extrusionOk="0" h="11240" w="11241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rect b="b" l="l" r="r" t="t"/>
              <a:pathLst>
                <a:path extrusionOk="0" h="2210" w="1823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rect b="b" l="l" r="r" t="t"/>
              <a:pathLst>
                <a:path extrusionOk="0" h="3129" w="3156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rect b="b" l="l" r="r" t="t"/>
              <a:pathLst>
                <a:path extrusionOk="0" h="2537" w="209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rect b="b" l="l" r="r" t="t"/>
              <a:pathLst>
                <a:path extrusionOk="0" h="1813" w="1807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rect b="b" l="l" r="r" t="t"/>
              <a:pathLst>
                <a:path extrusionOk="0" h="2579" w="6062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rect b="b" l="l" r="r" t="t"/>
              <a:pathLst>
                <a:path extrusionOk="0" h="5301" w="4335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rect b="b" l="l" r="r" t="t"/>
              <a:pathLst>
                <a:path extrusionOk="0" h="1799" w="2763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rect b="b" l="l" r="r" t="t"/>
              <a:pathLst>
                <a:path extrusionOk="0" h="2493" w="2465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rect b="b" l="l" r="r" t="t"/>
              <a:pathLst>
                <a:path extrusionOk="0" h="2436" w="2346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rect b="b" l="l" r="r" t="t"/>
              <a:pathLst>
                <a:path extrusionOk="0" h="11108" w="6864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rect b="b" l="l" r="r" t="t"/>
              <a:pathLst>
                <a:path extrusionOk="0" h="8376" w="6894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rect b="b" l="l" r="r" t="t"/>
              <a:pathLst>
                <a:path extrusionOk="0" h="8771" w="4907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rect b="b" l="l" r="r" t="t"/>
              <a:pathLst>
                <a:path extrusionOk="0" h="766" w="1835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rect b="b" l="l" r="r" t="t"/>
              <a:pathLst>
                <a:path extrusionOk="0" h="774" w="5645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rect b="b" l="l" r="r" t="t"/>
              <a:pathLst>
                <a:path extrusionOk="0" h="644" w="1572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rect b="b" l="l" r="r" t="t"/>
              <a:pathLst>
                <a:path extrusionOk="0" h="1039" w="4656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rect b="b" l="l" r="r" t="t"/>
            <a:pathLst>
              <a:path extrusionOk="0" h="11241" w="12265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rect b="b" l="l" r="r" t="t"/>
            <a:pathLst>
              <a:path extrusionOk="0" h="10442" w="12277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rect b="b" l="l" r="r" t="t"/>
              <a:pathLst>
                <a:path extrusionOk="0" h="11074" w="10014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rect b="b" l="l" r="r" t="t"/>
              <a:pathLst>
                <a:path extrusionOk="0" h="3347" w="3549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rect b="b" l="l" r="r" t="t"/>
              <a:pathLst>
                <a:path extrusionOk="0" h="953" w="954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rect b="b" l="l" r="r" t="t"/>
              <a:pathLst>
                <a:path extrusionOk="0" h="954" w="954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rect b="b" l="l" r="r" t="t"/>
              <a:pathLst>
                <a:path extrusionOk="0" h="6454" w="9645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rect b="b" l="l" r="r" t="t"/>
              <a:pathLst>
                <a:path extrusionOk="0" h="4156" w="724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rect b="b" l="l" r="r" t="t"/>
              <a:pathLst>
                <a:path extrusionOk="0" h="3486" w="3525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rect b="b" l="l" r="r" t="t"/>
              <a:pathLst>
                <a:path extrusionOk="0" h="3487" w="3525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rect b="b" l="l" r="r" t="t"/>
              <a:pathLst>
                <a:path extrusionOk="0" h="951" w="989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rect b="b" l="l" r="r" t="t"/>
              <a:pathLst>
                <a:path extrusionOk="0" h="2320" w="237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rect b="b" l="l" r="r" t="t"/>
              <a:pathLst>
                <a:path extrusionOk="0" h="11621" w="11622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rect b="b" l="l" r="r" t="t"/>
              <a:pathLst>
                <a:path extrusionOk="0" h="5704" w="5752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rect b="b" l="l" r="r" t="t"/>
              <a:pathLst>
                <a:path extrusionOk="0" h="5701" w="5716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rect b="b" l="l" r="r" t="t"/>
              <a:pathLst>
                <a:path extrusionOk="0" h="688" w="727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rect b="b" l="l" r="r" t="t"/>
              <a:pathLst>
                <a:path extrusionOk="0" h="664" w="715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rect b="b" l="l" r="r" t="t"/>
              <a:pathLst>
                <a:path extrusionOk="0" h="689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rect b="b" l="l" r="r" t="t"/>
              <a:pathLst>
                <a:path extrusionOk="0" h="323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rect b="b" l="l" r="r" t="t"/>
              <a:pathLst>
                <a:path extrusionOk="0" h="6978" w="1441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rect b="b" l="l" r="r" t="t"/>
              <a:pathLst>
                <a:path extrusionOk="0" h="323" w="1406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rect b="b" l="l" r="r" t="t"/>
              <a:pathLst>
                <a:path extrusionOk="0" h="334" w="1406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rect b="b" l="l" r="r" t="t"/>
              <a:pathLst>
                <a:path extrusionOk="0" h="6269" w="4918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rect b="b" l="l" r="r" t="t"/>
              <a:pathLst>
                <a:path extrusionOk="0" h="2209" w="2275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rect b="b" l="l" r="r" t="t"/>
              <a:pathLst>
                <a:path extrusionOk="0" h="1744" w="1787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rect b="b" l="l" r="r" t="t"/>
              <a:pathLst>
                <a:path extrusionOk="0" h="2312" w="1822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rect b="b" l="l" r="r" t="t"/>
              <a:pathLst>
                <a:path extrusionOk="0" h="11553" w="11669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rect b="b" l="l" r="r" t="t"/>
              <a:pathLst>
                <a:path extrusionOk="0" h="5665" w="5716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rect b="b" l="l" r="r" t="t"/>
              <a:pathLst>
                <a:path extrusionOk="0" h="5671" w="5704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rect b="b" l="l" r="r" t="t"/>
              <a:pathLst>
                <a:path extrusionOk="0" h="677" w="727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rect b="b" l="l" r="r" t="t"/>
              <a:pathLst>
                <a:path extrusionOk="0" h="688" w="739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rect b="b" l="l" r="r" t="t"/>
              <a:pathLst>
                <a:path extrusionOk="0" h="676" w="727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rect b="b" l="l" r="r" t="t"/>
              <a:pathLst>
                <a:path extrusionOk="0" h="1596" w="834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rect b="b" l="l" r="r" t="t"/>
              <a:pathLst>
                <a:path extrusionOk="0" h="1608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rect b="b" l="l" r="r" t="t"/>
              <a:pathLst>
                <a:path extrusionOk="0" h="1596" w="835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rect b="b" l="l" r="r" t="t"/>
              <a:pathLst>
                <a:path extrusionOk="0" h="1596" w="4478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rect b="b" l="l" r="r" t="t"/>
              <a:pathLst>
                <a:path extrusionOk="0" h="1251" w="11086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rect b="b" l="l" r="r" t="t"/>
              <a:pathLst>
                <a:path extrusionOk="0" h="4050" w="11086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rect b="b" l="l" r="r" t="t"/>
              <a:pathLst>
                <a:path extrusionOk="0" h="546" w="763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rect b="b" l="l" r="r" t="t"/>
              <a:pathLst>
                <a:path extrusionOk="0" h="547" w="763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rect b="b" l="l" r="r" t="t"/>
              <a:pathLst>
                <a:path extrusionOk="0" h="11297" w="10728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rect b="b" l="l" r="r" t="t"/>
              <a:pathLst>
                <a:path extrusionOk="0" h="10466" w="9491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rect b="b" l="l" r="r" t="t"/>
              <a:pathLst>
                <a:path extrusionOk="0" h="1477" w="299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rect b="b" l="l" r="r" t="t"/>
              <a:pathLst>
                <a:path extrusionOk="0" h="1037" w="1049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rect b="b" l="l" r="r" t="t"/>
              <a:pathLst>
                <a:path extrusionOk="0" h="299" w="323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rect b="b" l="l" r="r" t="t"/>
              <a:pathLst>
                <a:path extrusionOk="0" h="299" w="2918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rect b="b" l="l" r="r" t="t"/>
              <a:pathLst>
                <a:path extrusionOk="0" h="1048" w="1049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rect b="b" l="l" r="r" t="t"/>
              <a:pathLst>
                <a:path extrusionOk="0" h="299" w="1085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rect b="b" l="l" r="r" t="t"/>
              <a:pathLst>
                <a:path extrusionOk="0" h="299" w="2942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rect b="b" l="l" r="r" t="t"/>
              <a:pathLst>
                <a:path extrusionOk="0" h="298" w="323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rect b="b" l="l" r="r" t="t"/>
              <a:pathLst>
                <a:path extrusionOk="0" h="1192" w="4454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rect b="b" l="l" r="r" t="t"/>
              <a:pathLst>
                <a:path extrusionOk="0" h="11181" w="12455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rect b="b" l="l" r="r" t="t"/>
              <a:pathLst>
                <a:path extrusionOk="0" h="1120" w="715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rect b="b" l="l" r="r" t="t"/>
              <a:pathLst>
                <a:path extrusionOk="0" h="2014" w="966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rect b="b" l="l" r="r" t="t"/>
              <a:pathLst>
                <a:path extrusionOk="0" h="504" w="549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rect b="b" l="l" r="r" t="t"/>
              <a:pathLst>
                <a:path extrusionOk="0" h="416" w="608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rect b="b" l="l" r="r" t="t"/>
              <a:pathLst>
                <a:path extrusionOk="0" h="562" w="43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rect b="b" l="l" r="r" t="t"/>
              <a:pathLst>
                <a:path extrusionOk="0" h="2645" w="7478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rect b="b" l="l" r="r" t="t"/>
              <a:pathLst>
                <a:path extrusionOk="0" h="8597" w="10502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rect b="b" l="l" r="r" t="t"/>
              <a:pathLst>
                <a:path extrusionOk="0" h="298" w="632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rect b="b" l="l" r="r" t="t"/>
              <a:pathLst>
                <a:path extrusionOk="0" h="298" w="4061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rect b="b" l="l" r="r" t="t"/>
              <a:pathLst>
                <a:path extrusionOk="0" h="299" w="487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rect b="b" l="l" r="r" t="t"/>
              <a:pathLst>
                <a:path extrusionOk="0" h="298" w="487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rect b="b" l="l" r="r" t="t"/>
              <a:pathLst>
                <a:path extrusionOk="0" h="858" w="1965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rect b="b" l="l" r="r" t="t"/>
              <a:pathLst>
                <a:path extrusionOk="0" h="5791" w="6359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rect b="b" l="l" r="r" t="t"/>
              <a:pathLst>
                <a:path extrusionOk="0" h="11026" w="12027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rect b="b" l="l" r="r" t="t"/>
              <a:pathLst>
                <a:path extrusionOk="0" h="359" w="37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rect b="b" l="l" r="r" t="t"/>
              <a:pathLst>
                <a:path extrusionOk="0" h="359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rect b="b" l="l" r="r" t="t"/>
              <a:pathLst>
                <a:path extrusionOk="0" h="358" w="359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rect b="b" l="l" r="r" t="t"/>
              <a:pathLst>
                <a:path extrusionOk="0" h="358" w="37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rect b="b" l="l" r="r" t="t"/>
              <a:pathLst>
                <a:path extrusionOk="0" h="3510" w="3537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rect b="b" l="l" r="r" t="t"/>
              <a:pathLst>
                <a:path extrusionOk="0" h="358" w="454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rect b="b" l="l" r="r" t="t"/>
              <a:pathLst>
                <a:path extrusionOk="0" h="358" w="953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rect b="b" l="l" r="r" t="t"/>
              <a:pathLst>
                <a:path extrusionOk="0" h="358" w="1477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rect b="b" l="l" r="r" t="t"/>
              <a:pathLst>
                <a:path extrusionOk="0" h="3977" w="358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rect b="b" l="l" r="r" t="t"/>
              <a:pathLst>
                <a:path extrusionOk="0" h="8692" w="12062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rect b="b" l="l" r="r" t="t"/>
              <a:pathLst>
                <a:path extrusionOk="0" h="4430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rect b="b" l="l" r="r" t="t"/>
              <a:pathLst>
                <a:path extrusionOk="0" h="1034" w="1335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rect b="b" l="l" r="r" t="t"/>
              <a:pathLst>
                <a:path extrusionOk="0" h="6053" w="6067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rect b="b" l="l" r="r" t="t"/>
              <a:pathLst>
                <a:path extrusionOk="0" h="3802" w="4585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rect b="b" l="l" r="r" t="t"/>
              <a:pathLst>
                <a:path extrusionOk="0" h="1439" w="1716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rect b="b" l="l" r="r" t="t"/>
              <a:pathLst>
                <a:path extrusionOk="0" h="5460" w="10598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rect b="b" l="l" r="r" t="t"/>
              <a:pathLst>
                <a:path extrusionOk="0" h="1933" w="2394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rect b="b" l="l" r="r" t="t"/>
              <a:pathLst>
                <a:path extrusionOk="0" h="1229" w="1466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rect b="b" l="l" r="r" t="t"/>
              <a:pathLst>
                <a:path extrusionOk="0" h="1322" w="31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rect b="b" l="l" r="r" t="t"/>
              <a:pathLst>
                <a:path extrusionOk="0" h="1281" w="703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rect b="b" l="l" r="r" t="t"/>
              <a:pathLst>
                <a:path extrusionOk="0" h="1112" w="1025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rect b="b" l="l" r="r" t="t"/>
              <a:pathLst>
                <a:path extrusionOk="0" h="1281" w="704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rect b="b" l="l" r="r" t="t"/>
              <a:pathLst>
                <a:path extrusionOk="0" h="1323" w="311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rect b="b" l="l" r="r" t="t"/>
              <a:pathLst>
                <a:path extrusionOk="0" h="1265" w="692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rect b="b" l="l" r="r" t="t"/>
              <a:pathLst>
                <a:path extrusionOk="0" h="1112" w="1037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rect b="b" l="l" r="r" t="t"/>
              <a:pathLst>
                <a:path extrusionOk="0" h="1099" w="1013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rect b="b" l="l" r="r" t="t"/>
              <a:pathLst>
                <a:path extrusionOk="0" h="1270" w="716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rect b="b" l="l" r="r" t="t"/>
              <a:pathLst>
                <a:path extrusionOk="0" h="8871" w="10669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rect b="b" l="l" r="r" t="t"/>
              <a:pathLst>
                <a:path extrusionOk="0" h="3346" w="3537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rect b="b" l="l" r="r" t="t"/>
            <a:pathLst>
              <a:path extrusionOk="0" h="11270" w="11288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rect b="b" l="l" r="r" t="t"/>
              <a:pathLst>
                <a:path extrusionOk="0" h="6573" w="4145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rect b="b" l="l" r="r" t="t"/>
              <a:pathLst>
                <a:path extrusionOk="0" h="5704" w="5121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rect b="b" l="l" r="r" t="t"/>
              <a:pathLst>
                <a:path extrusionOk="0" h="3355" w="6025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rect b="b" l="l" r="r" t="t"/>
              <a:pathLst>
                <a:path extrusionOk="0" h="8228" w="6037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rect b="b" l="l" r="r" t="t"/>
              <a:pathLst>
                <a:path extrusionOk="0" h="10978" w="4335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rect b="b" l="l" r="r" t="t"/>
              <a:pathLst>
                <a:path extrusionOk="0" h="559" w="715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rect b="b" l="l" r="r" t="t"/>
              <a:pathLst>
                <a:path extrusionOk="0" h="407" w="787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rect b="b" l="l" r="r" t="t"/>
              <a:pathLst>
                <a:path extrusionOk="0" h="459" w="763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rect b="b" l="l" r="r" t="t"/>
              <a:pathLst>
                <a:path extrusionOk="0" h="371" w="763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rect b="b" l="l" r="r" t="t"/>
              <a:pathLst>
                <a:path extrusionOk="0" h="383" w="763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rect b="b" l="l" r="r" t="t"/>
              <a:pathLst>
                <a:path extrusionOk="0" h="499" w="751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rect b="b" l="l" r="r" t="t"/>
              <a:pathLst>
                <a:path extrusionOk="0" h="1" w="13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rect b="b" l="l" r="r" t="t"/>
              <a:pathLst>
                <a:path extrusionOk="0" h="11217" w="11204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rect b="b" l="l" r="r" t="t"/>
              <a:pathLst>
                <a:path extrusionOk="0" h="2406" w="1477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rect b="b" l="l" r="r" t="t"/>
              <a:pathLst>
                <a:path extrusionOk="0" h="1429" w="334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rect b="b" l="l" r="r" t="t"/>
              <a:pathLst>
                <a:path extrusionOk="0" h="548" w="334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rect b="b" l="l" r="r" t="t"/>
              <a:pathLst>
                <a:path extrusionOk="0" h="548" w="323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rect b="b" l="l" r="r" t="t"/>
              <a:pathLst>
                <a:path extrusionOk="0" h="1370" w="1383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rect b="b" l="l" r="r" t="t"/>
              <a:pathLst>
                <a:path extrusionOk="0" h="1466" w="2406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rect b="b" l="l" r="r" t="t"/>
              <a:pathLst>
                <a:path extrusionOk="0" h="334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rect b="b" l="l" r="r" t="t"/>
              <a:pathLst>
                <a:path extrusionOk="0" h="1466" w="2429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rect b="b" l="l" r="r" t="t"/>
              <a:pathLst>
                <a:path extrusionOk="0" h="322" w="561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rect b="b" l="l" r="r" t="t"/>
              <a:pathLst>
                <a:path extrusionOk="0" h="322" w="1442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rect b="b" l="l" r="r" t="t"/>
              <a:pathLst>
                <a:path extrusionOk="0" h="1466" w="2441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rect b="b" l="l" r="r" t="t"/>
              <a:pathLst>
                <a:path extrusionOk="0" h="334" w="1466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rect b="b" l="l" r="r" t="t"/>
              <a:pathLst>
                <a:path extrusionOk="0" h="334" w="561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rect b="b" l="l" r="r" t="t"/>
              <a:pathLst>
                <a:path extrusionOk="0" h="2524" w="2109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rect b="b" l="l" r="r" t="t"/>
              <a:pathLst>
                <a:path extrusionOk="0" h="525" w="489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rect b="b" l="l" r="r" t="t"/>
              <a:pathLst>
                <a:path extrusionOk="0" h="1277" w="917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rect b="b" l="l" r="r" t="t"/>
              <a:pathLst>
                <a:path extrusionOk="0" h="523" w="477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rect b="b" l="l" r="r" t="t"/>
              <a:pathLst>
                <a:path extrusionOk="0" h="2192" w="2477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rect b="b" l="l" r="r" t="t"/>
              <a:pathLst>
                <a:path extrusionOk="0" h="432" w="561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rect b="b" l="l" r="r" t="t"/>
              <a:pathLst>
                <a:path extrusionOk="0" h="874" w="1323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rect b="b" l="l" r="r" t="t"/>
              <a:pathLst>
                <a:path extrusionOk="0" h="432" w="60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rect b="b" l="l" r="r" t="t"/>
            <a:pathLst>
              <a:path extrusionOk="0" h="11321" w="2799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rect b="b" l="l" r="r" t="t"/>
              <a:pathLst>
                <a:path extrusionOk="0" h="6475" w="4168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rect b="b" l="l" r="r" t="t"/>
              <a:pathLst>
                <a:path extrusionOk="0" h="1954" w="5597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rect b="b" l="l" r="r" t="t"/>
              <a:pathLst>
                <a:path extrusionOk="0" h="7666" w="7717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rect b="b" l="l" r="r" t="t"/>
              <a:pathLst>
                <a:path extrusionOk="0" h="1990" w="4085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rect b="b" l="l" r="r" t="t"/>
              <a:pathLst>
                <a:path extrusionOk="0" h="2646" w="3732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rect b="b" l="l" r="r" t="t"/>
            <a:pathLst>
              <a:path extrusionOk="0" h="10612" w="9074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rect b="b" l="l" r="r" t="t"/>
              <a:pathLst>
                <a:path extrusionOk="0" h="8306" w="4823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rect b="b" l="l" r="r" t="t"/>
              <a:pathLst>
                <a:path extrusionOk="0" h="6121" w="6239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rect b="b" l="l" r="r" t="t"/>
              <a:pathLst>
                <a:path extrusionOk="0" h="2823" w="10419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rect b="b" l="l" r="r" t="t"/>
              <a:pathLst>
                <a:path extrusionOk="0" h="4907" w="4978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rect b="b" l="l" r="r" t="t"/>
              <a:pathLst>
                <a:path extrusionOk="0" h="4716" w="4899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rect b="b" l="l" r="r" t="t"/>
            <a:pathLst>
              <a:path extrusionOk="0" h="11112" w="2454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rect b="b" l="l" r="r" t="t"/>
            <a:pathLst>
              <a:path extrusionOk="0" h="9799" w="11431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rect b="b" l="l" r="r" t="t"/>
            <a:pathLst>
              <a:path extrusionOk="0" h="10204" w="10193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rect b="b" l="l" r="r" t="t"/>
              <a:pathLst>
                <a:path extrusionOk="0" h="7585" w="6978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rect b="b" l="l" r="r" t="t"/>
              <a:pathLst>
                <a:path extrusionOk="0" h="239" w="62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rect b="b" l="l" r="r" t="t"/>
              <a:pathLst>
                <a:path extrusionOk="0" h="513" w="548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rect b="b" l="l" r="r" t="t"/>
              <a:pathLst>
                <a:path extrusionOk="0" h="501" w="513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rect b="b" l="l" r="r" t="t"/>
              <a:pathLst>
                <a:path extrusionOk="0" h="6716" w="10073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rect b="b" l="l" r="r" t="t"/>
              <a:pathLst>
                <a:path extrusionOk="0" h="5382" w="8073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rect b="b" l="l" r="r" t="t"/>
              <a:pathLst>
                <a:path extrusionOk="0" h="990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rect b="b" l="l" r="r" t="t"/>
              <a:pathLst>
                <a:path extrusionOk="0" h="322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rect b="b" l="l" r="r" t="t"/>
              <a:pathLst>
                <a:path extrusionOk="0" h="48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rect b="b" l="l" r="r" t="t"/>
              <a:pathLst>
                <a:path extrusionOk="0" h="1013" w="674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rect b="b" l="l" r="r" t="t"/>
              <a:pathLst>
                <a:path extrusionOk="0" h="1452" w="1454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rect b="b" l="l" r="r" t="t"/>
              <a:pathLst>
                <a:path extrusionOk="0" h="3026" w="3692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rect b="b" l="l" r="r" t="t"/>
              <a:pathLst>
                <a:path extrusionOk="0" h="1832" w="187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rect b="b" l="l" r="r" t="t"/>
              <a:pathLst>
                <a:path extrusionOk="0" h="2393" w="953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rect b="b" l="l" r="r" t="t"/>
              <a:pathLst>
                <a:path extrusionOk="0" h="2377" w="1001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rect b="b" l="l" r="r" t="t"/>
              <a:pathLst>
                <a:path extrusionOk="0" h="908" w="2418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rect b="b" l="l" r="r" t="t"/>
              <a:pathLst>
                <a:path extrusionOk="0" h="942" w="2418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rect b="b" l="l" r="r" t="t"/>
              <a:pathLst>
                <a:path extrusionOk="0" h="2683" w="237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rect b="b" l="l" r="r" t="t"/>
              <a:pathLst>
                <a:path extrusionOk="0" h="9582" w="9765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rect b="b" l="l" r="r" t="t"/>
              <a:pathLst>
                <a:path extrusionOk="0" h="2695" w="2371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rect b="b" l="l" r="r" t="t"/>
              <a:pathLst>
                <a:path extrusionOk="0" h="9225" w="8776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rect b="b" l="l" r="r" t="t"/>
              <a:pathLst>
                <a:path extrusionOk="0" h="1710" w="1263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rect b="b" l="l" r="r" t="t"/>
              <a:pathLst>
                <a:path extrusionOk="0" h="920" w="1786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rect b="b" l="l" r="r" t="t"/>
              <a:pathLst>
                <a:path extrusionOk="0" h="1708" w="1251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rect b="b" l="l" r="r" t="t"/>
              <a:pathLst>
                <a:path extrusionOk="0" h="920" w="1799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rect b="b" l="l" r="r" t="t"/>
              <a:pathLst>
                <a:path extrusionOk="0" h="22276" w="23357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rect b="b" l="l" r="r" t="t"/>
              <a:pathLst>
                <a:path extrusionOk="0" h="208773" w="17481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rect b="b" l="l" r="r" t="t"/>
              <a:pathLst>
                <a:path extrusionOk="0" h="453" w="441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rect b="b" l="l" r="r" t="t"/>
              <a:pathLst>
                <a:path extrusionOk="0" h="2347" w="2347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rect b="b" l="l" r="r" t="t"/>
              <a:pathLst>
                <a:path extrusionOk="0" h="2356" w="2359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rect b="b" l="l" r="r" t="t"/>
              <a:pathLst>
                <a:path extrusionOk="0" h="10614" w="9366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rect b="b" l="l" r="r" t="t"/>
              <a:pathLst>
                <a:path extrusionOk="0" h="3712" w="1609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rect b="b" l="l" r="r" t="t"/>
              <a:pathLst>
                <a:path extrusionOk="0" h="1144" w="323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rect b="b" l="l" r="r" t="t"/>
              <a:pathLst>
                <a:path extrusionOk="0" h="1081" w="692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rect b="b" l="l" r="r" t="t"/>
              <a:pathLst>
                <a:path extrusionOk="0" h="891" w="918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rect b="b" l="l" r="r" t="t"/>
              <a:pathLst>
                <a:path extrusionOk="0" h="616" w="1167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rect b="b" l="l" r="r" t="t"/>
              <a:pathLst>
                <a:path extrusionOk="0" h="323" w="1144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rect b="b" l="l" r="r" t="t"/>
              <a:pathLst>
                <a:path extrusionOk="0" h="635" w="1121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rect b="b" l="l" r="r" t="t"/>
              <a:pathLst>
                <a:path extrusionOk="0" h="891" w="965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rect b="b" l="l" r="r" t="t"/>
              <a:pathLst>
                <a:path extrusionOk="0" h="1079" w="667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rect b="b" l="l" r="r" t="t"/>
              <a:pathLst>
                <a:path extrusionOk="0" h="1087" w="68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rect b="b" l="l" r="r" t="t"/>
              <a:pathLst>
                <a:path extrusionOk="0" h="900" w="929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rect b="b" l="l" r="r" t="t"/>
              <a:pathLst>
                <a:path extrusionOk="0" h="633" w="1108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rect b="b" l="l" r="r" t="t"/>
              <a:pathLst>
                <a:path extrusionOk="0" h="322" w="114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rect b="b" l="l" r="r" t="t"/>
              <a:pathLst>
                <a:path extrusionOk="0" h="631" w="1121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rect b="b" l="l" r="r" t="t"/>
              <a:pathLst>
                <a:path extrusionOk="0" h="891" w="966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rect b="b" l="l" r="r" t="t"/>
              <a:pathLst>
                <a:path extrusionOk="0" h="1075" w="679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rect b="b" l="l" r="r" t="t"/>
              <a:pathLst>
                <a:path extrusionOk="0" h="3622" w="3513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rect b="b" l="l" r="r" t="t"/>
              <a:pathLst>
                <a:path extrusionOk="0" h="3363" w="2967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rect b="b" l="l" r="r" t="t"/>
              <a:pathLst>
                <a:path extrusionOk="0" h="3199" w="2394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rect b="b" l="l" r="r" t="t"/>
              <a:pathLst>
                <a:path extrusionOk="0" h="3287" w="1025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rect b="b" l="l" r="r" t="t"/>
              <a:pathLst>
                <a:path extrusionOk="0" h="6301" w="6693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rect b="b" l="l" r="r" t="t"/>
              <a:pathLst>
                <a:path extrusionOk="0" h="2960" w="3335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rect b="b" l="l" r="r" t="t"/>
              <a:pathLst>
                <a:path extrusionOk="0" h="2408" w="1947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rect b="b" l="l" r="r" t="t"/>
              <a:pathLst>
                <a:path extrusionOk="0" h="678" w="1013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rect b="b" l="l" r="r" t="t"/>
              <a:pathLst>
                <a:path extrusionOk="0" h="677" w="1013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rect b="b" l="l" r="r" t="t"/>
              <a:pathLst>
                <a:path extrusionOk="0" h="7351" w="4466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rect b="b" l="l" r="r" t="t"/>
              <a:pathLst>
                <a:path extrusionOk="0" h="4535" w="5585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rect b="b" l="l" r="r" t="t"/>
              <a:pathLst>
                <a:path extrusionOk="0" h="1037" w="322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rect b="b" l="l" r="r" t="t"/>
              <a:pathLst>
                <a:path extrusionOk="0" h="939" w="739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rect b="b" l="l" r="r" t="t"/>
              <a:pathLst>
                <a:path extrusionOk="0" h="682" w="977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rect b="b" l="l" r="r" t="t"/>
              <a:pathLst>
                <a:path extrusionOk="0" h="334" w="1049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rect b="b" l="l" r="r" t="t"/>
              <a:pathLst>
                <a:path extrusionOk="0" h="334" w="1036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rect b="b" l="l" r="r" t="t"/>
              <a:pathLst>
                <a:path extrusionOk="0" h="688" w="978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rect b="b" l="l" r="r" t="t"/>
              <a:pathLst>
                <a:path extrusionOk="0" h="930" w="752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rect b="b" l="l" r="r" t="t"/>
              <a:pathLst>
                <a:path extrusionOk="0" h="3942" w="7038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rect b="b" l="l" r="r" t="t"/>
              <a:pathLst>
                <a:path extrusionOk="0" h="10836" w="9657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rect b="b" l="l" r="r" t="t"/>
              <a:pathLst>
                <a:path extrusionOk="0" h="4494" w="10169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rect b="b" l="l" r="r" t="t"/>
              <a:pathLst>
                <a:path extrusionOk="0" h="3598" w="7181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rect b="b" l="l" r="r" t="t"/>
              <a:pathLst>
                <a:path extrusionOk="0" h="3061" w="7502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rect b="b" l="l" r="r" t="t"/>
              <a:pathLst>
                <a:path extrusionOk="0" h="3859" w="11086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rect b="b" l="l" r="r" t="t"/>
              <a:pathLst>
                <a:path extrusionOk="0" h="2299" w="4168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rect b="b" l="l" r="r" t="t"/>
              <a:pathLst>
                <a:path extrusionOk="0" h="2287" w="4168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rect b="b" l="l" r="r" t="t"/>
              <a:pathLst>
                <a:path extrusionOk="0" h="3311" w="3823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rect b="b" l="l" r="r" t="t"/>
              <a:pathLst>
                <a:path extrusionOk="0" h="3311" w="3799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rect b="b" l="l" r="r" t="t"/>
              <a:pathLst>
                <a:path extrusionOk="0" h="8002" w="11122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rect b="b" l="l" r="r" t="t"/>
              <a:pathLst>
                <a:path extrusionOk="0" h="4085" w="323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rect b="b" l="l" r="r" t="t"/>
              <a:pathLst>
                <a:path extrusionOk="0" h="927" w="1204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rect b="b" l="l" r="r" t="t"/>
              <a:pathLst>
                <a:path extrusionOk="0" h="5576" w="5573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rect b="b" l="l" r="r" t="t"/>
              <a:pathLst>
                <a:path extrusionOk="0" h="3480" w="4216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rect b="b" l="l" r="r" t="t"/>
              <a:pathLst>
                <a:path extrusionOk="0" h="1310" w="1572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rect b="b" l="l" r="r" t="t"/>
              <a:pathLst>
                <a:path extrusionOk="0" h="1797" w="1775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rect b="b" l="l" r="r" t="t"/>
              <a:pathLst>
                <a:path extrusionOk="0" h="2560" w="6002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rect b="b" l="l" r="r" t="t"/>
              <a:pathLst>
                <a:path extrusionOk="0" h="5253" w="430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rect b="b" l="l" r="r" t="t"/>
              <a:pathLst>
                <a:path extrusionOk="0" h="1800" w="2751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rect b="b" l="l" r="r" t="t"/>
              <a:pathLst>
                <a:path extrusionOk="0" h="2476" w="2465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rect b="b" l="l" r="r" t="t"/>
              <a:pathLst>
                <a:path extrusionOk="0" h="2394" w="2287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rect b="b" l="l" r="r" t="t"/>
              <a:pathLst>
                <a:path extrusionOk="0" h="11078" w="6778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rect b="b" l="l" r="r" t="t"/>
              <a:pathLst>
                <a:path extrusionOk="0" h="7782" w="2644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rect b="b" l="l" r="r" t="t"/>
              <a:pathLst>
                <a:path extrusionOk="0" h="9879" w="287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rect b="b" l="l" r="r" t="t"/>
              <a:pathLst>
                <a:path extrusionOk="0" h="9026" w="11086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rect b="b" l="l" r="r" t="t"/>
              <a:pathLst>
                <a:path extrusionOk="0" h="334" w="3228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rect b="b" l="l" r="r" t="t"/>
              <a:pathLst>
                <a:path extrusionOk="0" h="334" w="2549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rect b="b" l="l" r="r" t="t"/>
              <a:pathLst>
                <a:path extrusionOk="0" h="335" w="2323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rect b="b" l="l" r="r" t="t"/>
              <a:pathLst>
                <a:path extrusionOk="0" h="323" w="3228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rect b="b" l="l" r="r" t="t"/>
              <a:pathLst>
                <a:path extrusionOk="0" h="323" w="1549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rect b="b" l="l" r="r" t="t"/>
              <a:pathLst>
                <a:path extrusionOk="0" h="334" w="2323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rect b="b" l="l" r="r" t="t"/>
              <a:pathLst>
                <a:path extrusionOk="0" h="322" w="3228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rect b="b" l="l" r="r" t="t"/>
              <a:pathLst>
                <a:path extrusionOk="0" h="322" w="154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rect b="b" l="l" r="r" t="t"/>
              <a:pathLst>
                <a:path extrusionOk="0" h="1418" w="3227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850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rect b="b" l="l" r="r" t="t"/>
              <a:pathLst>
                <a:path extrusionOk="0" h="3636" w="3442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rect b="b" l="l" r="r" t="t"/>
              <a:pathLst>
                <a:path extrusionOk="0" h="3602" w="3644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rect b="b" l="l" r="r" t="t"/>
              <a:pathLst>
                <a:path extrusionOk="0" h="3002" w="3442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rect b="b" l="l" r="r" t="t"/>
              <a:pathLst>
                <a:path extrusionOk="0" h="10859" w="9871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rect b="b" l="l" r="r" t="t"/>
              <a:pathLst>
                <a:path extrusionOk="0" h="1168" w="1013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rect b="b" l="l" r="r" t="t"/>
              <a:pathLst>
                <a:path extrusionOk="0" h="1328" w="1359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rect b="b" l="l" r="r" t="t"/>
              <a:pathLst>
                <a:path extrusionOk="0" h="10847" w="1086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rect b="b" l="l" r="r" t="t"/>
              <a:pathLst>
                <a:path extrusionOk="0" h="11055" w="1086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rect b="b" l="l" r="r" t="t"/>
              <a:pathLst>
                <a:path extrusionOk="0" h="322" w="513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rect b="b" l="l" r="r" t="t"/>
              <a:pathLst>
                <a:path extrusionOk="0" h="834" w="835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rect b="b" l="l" r="r" t="t"/>
              <a:pathLst>
                <a:path extrusionOk="0" h="1763" w="2061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rect b="b" l="l" r="r" t="t"/>
              <a:pathLst>
                <a:path extrusionOk="0" h="11014" w="11181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rect b="b" l="l" r="r" t="t"/>
              <a:pathLst>
                <a:path extrusionOk="0" h="1965" w="2061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rect b="b" l="l" r="r" t="t"/>
              <a:pathLst>
                <a:path extrusionOk="0" h="11039" w="11491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rect b="b" l="l" r="r" t="t"/>
              <a:pathLst>
                <a:path extrusionOk="0" h="1882" w="1549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rect b="b" l="l" r="r" t="t"/>
              <a:pathLst>
                <a:path extrusionOk="0" h="1627" w="3454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rect b="b" l="l" r="r" t="t"/>
              <a:pathLst>
                <a:path extrusionOk="0" h="1192" w="1537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rect b="b" l="l" r="r" t="t"/>
              <a:pathLst>
                <a:path extrusionOk="0" h="11028" w="10407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rect b="b" l="l" r="r" t="t"/>
              <a:pathLst>
                <a:path extrusionOk="0" h="10481" w="11431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rect b="b" l="l" r="r" t="t"/>
              <a:pathLst>
                <a:path extrusionOk="0" h="659" w="477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rect b="b" l="l" r="r" t="t"/>
              <a:pathLst>
                <a:path extrusionOk="0" h="663" w="478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rect b="b" l="l" r="r" t="t"/>
              <a:pathLst>
                <a:path extrusionOk="0" h="731" w="703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rect b="b" l="l" r="r" t="t"/>
              <a:pathLst>
                <a:path extrusionOk="0" h="1430" w="1251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rect b="b" l="l" r="r" t="t"/>
              <a:pathLst>
                <a:path extrusionOk="0" h="6999" w="11503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rect b="b" l="l" r="r" t="t"/>
            <a:pathLst>
              <a:path extrusionOk="0" h="11490" w="11491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rect b="b" l="l" r="r" t="t"/>
            <a:pathLst>
              <a:path extrusionOk="0" h="11480" w="1011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rect b="b" l="l" r="r" t="t"/>
              <a:pathLst>
                <a:path extrusionOk="0" h="11479" w="11574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rect b="b" l="l" r="r" t="t"/>
              <a:pathLst>
                <a:path extrusionOk="0" h="1608" w="1608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rect b="b" l="l" r="r" t="t"/>
            <a:pathLst>
              <a:path extrusionOk="0" h="8800" w="11526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rect b="b" l="l" r="r" t="t"/>
              <a:pathLst>
                <a:path extrusionOk="0" h="1037" w="1037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rect b="b" l="l" r="r" t="t"/>
              <a:pathLst>
                <a:path extrusionOk="0" h="11070" w="11491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rect b="b" l="l" r="r" t="t"/>
            <a:pathLst>
              <a:path extrusionOk="0" h="11503" w="11574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rect b="b" l="l" r="r" t="t"/>
            <a:pathLst>
              <a:path extrusionOk="0" h="11445" w="7919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rect b="b" l="l" r="r" t="t"/>
              <a:pathLst>
                <a:path extrusionOk="0" h="11478" w="5787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rect b="b" l="l" r="r" t="t"/>
              <a:pathLst>
                <a:path extrusionOk="0" h="334" w="501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rect b="b" l="l" r="r" t="t"/>
              <a:pathLst>
                <a:path extrusionOk="0" h="323" w="501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rect b="b" l="l" r="r" t="t"/>
              <a:pathLst>
                <a:path extrusionOk="0" h="3127" w="3335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rect b="b" l="l" r="r" t="t"/>
              <a:pathLst>
                <a:path extrusionOk="0" h="3150" w="3335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rect b="b" l="l" r="r" t="t"/>
              <a:pathLst>
                <a:path extrusionOk="0" h="11478" w="9287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rect b="b" l="l" r="r" t="t"/>
            <a:pathLst>
              <a:path extrusionOk="0" h="11502" w="10824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rect b="b" l="l" r="r" t="t"/>
            <a:pathLst>
              <a:path extrusionOk="0" h="11516" w="9038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rect b="b" l="l" r="r" t="t"/>
              <a:pathLst>
                <a:path extrusionOk="0" h="522" w="549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rect b="b" l="l" r="r" t="t"/>
              <a:pathLst>
                <a:path extrusionOk="0" h="371" w="561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rect b="b" l="l" r="r" t="t"/>
              <a:pathLst>
                <a:path extrusionOk="0" h="543" w="573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rect b="b" l="l" r="r" t="t"/>
              <a:pathLst>
                <a:path extrusionOk="0" h="371" w="573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rect b="b" l="l" r="r" t="t"/>
              <a:pathLst>
                <a:path extrusionOk="0" h="11502" w="11574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rect b="b" l="l" r="r" t="t"/>
              <a:pathLst>
                <a:path extrusionOk="0" h="10516" w="11086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rect b="b" l="l" r="r" t="t"/>
              <a:pathLst>
                <a:path extrusionOk="0" h="334" w="322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rect b="b" l="l" r="r" t="t"/>
              <a:pathLst>
                <a:path extrusionOk="0" h="6758" w="11098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rect b="b" l="l" r="r" t="t"/>
              <a:pathLst>
                <a:path extrusionOk="0" h="335" w="323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rect b="b" l="l" r="r" t="t"/>
              <a:pathLst>
                <a:path extrusionOk="0" h="335" w="406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rect b="b" l="l" r="r" t="t"/>
              <a:pathLst>
                <a:path extrusionOk="0" h="9038" w="11026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rect b="b" l="l" r="r" t="t"/>
              <a:pathLst>
                <a:path extrusionOk="0" h="8812" w="11086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rect b="b" l="l" r="r" t="t"/>
              <a:pathLst>
                <a:path extrusionOk="0" h="334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rect b="b" l="l" r="r" t="t"/>
              <a:pathLst>
                <a:path extrusionOk="0" h="11092" w="1105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rect b="b" l="l" r="r" t="t"/>
              <a:pathLst>
                <a:path extrusionOk="0" h="2049" w="1692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rect b="b" l="l" r="r" t="t"/>
              <a:pathLst>
                <a:path extrusionOk="0" h="2049" w="1704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rect b="b" l="l" r="r" t="t"/>
              <a:pathLst>
                <a:path extrusionOk="0" h="667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rect b="b" l="l" r="r" t="t"/>
              <a:pathLst>
                <a:path extrusionOk="0" h="667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rect b="b" l="l" r="r" t="t"/>
              <a:pathLst>
                <a:path extrusionOk="0" h="10970" w="11097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rect b="b" l="l" r="r" t="t"/>
              <a:pathLst>
                <a:path extrusionOk="0" h="1894" w="1549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rect b="b" l="l" r="r" t="t"/>
              <a:pathLst>
                <a:path extrusionOk="0" h="8622" w="11086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rect b="b" l="l" r="r" t="t"/>
            <a:pathLst>
              <a:path extrusionOk="0" h="10318" w="11086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rect b="b" l="l" r="r" t="t"/>
              <a:pathLst>
                <a:path extrusionOk="0" h="11080" w="10062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rect b="b" l="l" r="r" t="t"/>
              <a:pathLst>
                <a:path extrusionOk="0" h="8112" w="11097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rect b="b" l="l" r="r" t="t"/>
              <a:pathLst>
                <a:path extrusionOk="0" h="621" w="537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rect b="b" l="l" r="r" t="t"/>
              <a:pathLst>
                <a:path extrusionOk="0" h="1192" w="1013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rect b="b" l="l" r="r" t="t"/>
              <a:pathLst>
                <a:path extrusionOk="0" h="1896" w="2585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rect b="b" l="l" r="r" t="t"/>
              <a:pathLst>
                <a:path extrusionOk="0" h="11062" w="11073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rect b="b" l="l" r="r" t="t"/>
              <a:pathLst>
                <a:path extrusionOk="0" h="1191" w="1192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rect b="b" l="l" r="r" t="t"/>
            <a:pathLst>
              <a:path extrusionOk="0" h="11085" w="1036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rect b="b" l="l" r="r" t="t"/>
            <a:pathLst>
              <a:path extrusionOk="0" h="9868" w="1111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rect b="b" l="l" r="r" t="t"/>
              <a:pathLst>
                <a:path extrusionOk="0" h="7096" w="11098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rect b="b" l="l" r="r" t="t"/>
              <a:pathLst>
                <a:path extrusionOk="0" h="513" w="335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rect b="b" l="l" r="r" t="t"/>
            <a:pathLst>
              <a:path extrusionOk="0" h="11063" w="10883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rect b="b" l="l" r="r" t="t"/>
              <a:pathLst>
                <a:path extrusionOk="0" h="7842" w="11097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rect b="b" l="l" r="r" t="t"/>
              <a:pathLst>
                <a:path extrusionOk="0" h="499" w="524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rect b="b" l="l" r="r" t="t"/>
              <a:pathLst>
                <a:path extrusionOk="0" h="499" w="525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rect b="b" l="l" r="r" t="t"/>
              <a:pathLst>
                <a:path extrusionOk="0" h="1537" w="1013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rect b="b" l="l" r="r" t="t"/>
              <a:pathLst>
                <a:path extrusionOk="0" h="1525" w="1013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rect b="b" l="l" r="r" t="t"/>
            <a:pathLst>
              <a:path extrusionOk="0" h="8811" w="11098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rect b="b" l="l" r="r" t="t"/>
              <a:pathLst>
                <a:path extrusionOk="0" h="6077" w="6097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rect b="b" l="l" r="r" t="t"/>
              <a:pathLst>
                <a:path extrusionOk="0" h="6942" w="4251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rect b="b" l="l" r="r" t="t"/>
              <a:pathLst>
                <a:path extrusionOk="0" h="5059" w="3454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rect b="b" l="l" r="r" t="t"/>
              <a:pathLst>
                <a:path extrusionOk="0" h="11041" w="9645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rect b="b" l="l" r="r" t="t"/>
              <a:pathLst>
                <a:path extrusionOk="0" h="11014" w="10883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rect b="b" l="l" r="r" t="t"/>
              <a:pathLst>
                <a:path extrusionOk="0" h="372" w="573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rect b="b" l="l" r="r" t="t"/>
              <a:pathLst>
                <a:path extrusionOk="0" h="1549" w="137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rect b="b" l="l" r="r" t="t"/>
              <a:pathLst>
                <a:path extrusionOk="0" h="9479" w="11098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rect b="b" l="l" r="r" t="t"/>
              <a:pathLst>
                <a:path extrusionOk="0" h="496" w="608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rect b="b" l="l" r="r" t="t"/>
              <a:pathLst>
                <a:path extrusionOk="0" h="487" w="513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rect b="b" l="l" r="r" t="t"/>
              <a:pathLst>
                <a:path extrusionOk="0" h="10337" w="10895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rect b="b" l="l" r="r" t="t"/>
              <a:pathLst>
                <a:path extrusionOk="0" h="597" w="585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rect b="b" l="l" r="r" t="t"/>
              <a:pathLst>
                <a:path extrusionOk="0" h="10859" w="10871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rect b="b" l="l" r="r" t="t"/>
              <a:pathLst>
                <a:path extrusionOk="0" h="1501" w="1359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rect b="b" l="l" r="r" t="t"/>
              <a:pathLst>
                <a:path extrusionOk="0" h="3002" w="343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rect b="b" l="l" r="r" t="t"/>
              <a:pathLst>
                <a:path extrusionOk="0" h="656" w="347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rect b="b" l="l" r="r" t="t"/>
                <a:pathLst>
                  <a:path extrusionOk="0" h="479" w="453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rect b="b" l="l" r="r" t="t"/>
                <a:pathLst>
                  <a:path extrusionOk="0" h="1180" w="1013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rect b="b" l="l" r="r" t="t"/>
                <a:pathLst>
                  <a:path extrusionOk="0" h="10836" w="10907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rect b="b" l="l" r="r" t="t"/>
              <a:pathLst>
                <a:path extrusionOk="0" h="10728" w="10895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rect b="b" l="l" r="r" t="t"/>
              <a:pathLst>
                <a:path extrusionOk="0" h="1858" w="1513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rect b="b" l="l" r="r" t="t"/>
              <a:pathLst>
                <a:path extrusionOk="0" h="1858" w="1525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rect b="b" l="l" r="r" t="t"/>
              <a:pathLst>
                <a:path extrusionOk="0" h="481" w="704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rect b="b" l="l" r="r" t="t"/>
              <a:pathLst>
                <a:path extrusionOk="0" h="474" w="704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rect b="b" l="l" r="r" t="t"/>
              <a:pathLst>
                <a:path extrusionOk="0" h="10531" w="10872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rect b="b" l="l" r="r" t="t"/>
              <a:pathLst>
                <a:path extrusionOk="0" h="1870" w="374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rect b="b" l="l" r="r" t="t"/>
              <a:pathLst>
                <a:path extrusionOk="0" h="6457" w="6228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rect b="b" l="l" r="r" t="t"/>
              <a:pathLst>
                <a:path extrusionOk="0" h="1203" w="237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rect b="b" l="l" r="r" t="t"/>
              <a:pathLst>
                <a:path extrusionOk="0" h="1513" w="1358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rect b="b" l="l" r="r" t="t"/>
              <a:pathLst>
                <a:path extrusionOk="0" h="1513" w="1359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rect b="b" l="l" r="r" t="t"/>
              <a:pathLst>
                <a:path extrusionOk="0" h="10883" w="10859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rect b="b" l="l" r="r" t="t"/>
              <a:pathLst>
                <a:path extrusionOk="0" h="118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rect b="b" l="l" r="r" t="t"/>
              <a:pathLst>
                <a:path extrusionOk="0" h="1394" w="2775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rect b="b" l="l" r="r" t="t"/>
              <a:pathLst>
                <a:path extrusionOk="0" h="10876" w="1036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rect b="b" l="l" r="r" t="t"/>
              <a:pathLst>
                <a:path extrusionOk="0" h="1870" w="1525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rect b="b" l="l" r="r" t="t"/>
              <a:pathLst>
                <a:path extrusionOk="0" h="1870" w="1513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rect b="b" l="l" r="r" t="t"/>
              <a:pathLst>
                <a:path extrusionOk="0" h="1192" w="87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rect b="b" l="l" r="r" t="t"/>
              <a:pathLst>
                <a:path extrusionOk="0" h="490" w="644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rect b="b" l="l" r="r" t="t"/>
              <a:pathLst>
                <a:path extrusionOk="0" h="1180" w="882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rect b="b" l="l" r="r" t="t"/>
              <a:pathLst>
                <a:path extrusionOk="0" h="510" w="704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rect b="b" l="l" r="r" t="t"/>
              <a:pathLst>
                <a:path extrusionOk="0" h="572" w="274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rect b="b" l="l" r="r" t="t"/>
              <a:pathLst>
                <a:path extrusionOk="0" h="515" w="704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rect b="b" l="l" r="r" t="t"/>
              <a:pathLst>
                <a:path extrusionOk="0" h="489" w="2775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rect b="b" l="l" r="r" t="t"/>
              <a:pathLst>
                <a:path extrusionOk="0" h="1013" w="1013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rect b="b" l="l" r="r" t="t"/>
              <a:pathLst>
                <a:path extrusionOk="0" h="7833" w="10895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rect b="b" l="l" r="r" t="t"/>
              <a:pathLst>
                <a:path extrusionOk="0" h="1217" w="1311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rect b="b" l="l" r="r" t="t"/>
              <a:pathLst>
                <a:path extrusionOk="0" h="730" w="1275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rect b="b" l="l" r="r" t="t"/>
              <a:pathLst>
                <a:path extrusionOk="0" h="345" w="1203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rect b="b" l="l" r="r" t="t"/>
              <a:pathLst>
                <a:path extrusionOk="0" h="531" w="787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rect b="b" l="l" r="r" t="t"/>
              <a:pathLst>
                <a:path extrusionOk="0" h="1232" w="1251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rect b="b" l="l" r="r" t="t"/>
              <a:pathLst>
                <a:path extrusionOk="0" h="1243" w="1251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rect b="b" l="l" r="r" t="t"/>
              <a:pathLst>
                <a:path extrusionOk="0" h="1501" w="1346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rect b="b" l="l" r="r" t="t"/>
              <a:pathLst>
                <a:path extrusionOk="0" h="10446" w="10895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rect b="b" l="l" r="r" t="t"/>
              <a:pathLst>
                <a:path extrusionOk="0" h="1123" w="1048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rect b="b" l="l" r="r" t="t"/>
              <a:pathLst>
                <a:path extrusionOk="0" h="1125" w="112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rect b="b" l="l" r="r" t="t"/>
              <a:pathLst>
                <a:path extrusionOk="0" h="10467" w="10871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rect b="b" l="l" r="r" t="t"/>
              <a:pathLst>
                <a:path extrusionOk="0" h="3847" w="4133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rect b="b" l="l" r="r" t="t"/>
              <a:pathLst>
                <a:path extrusionOk="0" h="1501" w="1358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rect b="b" l="l" r="r" t="t"/>
              <a:pathLst>
                <a:path extrusionOk="0" h="1501" w="1347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rect b="b" l="l" r="r" t="t"/>
              <a:pathLst>
                <a:path extrusionOk="0" h="430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rect b="b" l="l" r="r" t="t"/>
                <a:pathLst>
                  <a:path extrusionOk="0" h="9497" w="10871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rect b="b" l="l" r="r" t="t"/>
                <a:pathLst>
                  <a:path extrusionOk="0" h="4300" w="1536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rect b="b" l="l" r="r" t="t"/>
              <a:pathLst>
                <a:path extrusionOk="0" h="11205" w="9812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rect b="b" l="l" r="r" t="t"/>
              <a:pathLst>
                <a:path extrusionOk="0" h="5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rect b="b" l="l" r="r" t="t"/>
              <a:pathLst>
                <a:path extrusionOk="0" h="502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rect b="b" l="l" r="r" t="t"/>
              <a:pathLst>
                <a:path extrusionOk="0" h="451" w="489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rect b="b" l="l" r="r" t="t"/>
              <a:pathLst>
                <a:path extrusionOk="0" h="461" w="477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rect b="b" l="l" r="r" t="t"/>
              <a:pathLst>
                <a:path extrusionOk="0" h="858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rect b="b" l="l" r="r" t="t"/>
              <a:pathLst>
                <a:path extrusionOk="0" h="846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rect b="b" l="l" r="r" t="t"/>
              <a:pathLst>
                <a:path extrusionOk="0" h="322" w="501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rect b="b" l="l" r="r" t="t"/>
            <a:pathLst>
              <a:path extrusionOk="0" h="11085" w="8217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rect b="b" l="l" r="r" t="t"/>
              <a:pathLst>
                <a:path extrusionOk="0" h="514" w="62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rect b="b" l="l" r="r" t="t"/>
              <a:pathLst>
                <a:path extrusionOk="0" h="1173" w="1584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rect b="b" l="l" r="r" t="t"/>
              <a:pathLst>
                <a:path extrusionOk="0" h="11160" w="9014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rect b="b" l="l" r="r" t="t"/>
              <a:pathLst>
                <a:path extrusionOk="0" h="518" w="632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rect b="b" l="l" r="r" t="t"/>
              <a:pathLst>
                <a:path extrusionOk="0" h="1169" w="156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rect b="b" l="l" r="r" t="t"/>
              <a:pathLst>
                <a:path extrusionOk="0" h="1538" w="1203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rect b="b" l="l" r="r" t="t"/>
              <a:pathLst>
                <a:path extrusionOk="0" h="589" w="561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rect b="b" l="l" r="r" t="t"/>
              <a:pathLst>
                <a:path extrusionOk="0" h="1533" w="1227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rect b="b" l="l" r="r" t="t"/>
              <a:pathLst>
                <a:path extrusionOk="0" h="11141" w="9526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rect b="b" l="l" r="r" t="t"/>
              <a:pathLst>
                <a:path extrusionOk="0" h="346" w="513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rect b="b" l="l" r="r" t="t"/>
              <a:pathLst>
                <a:path extrusionOk="0" h="384" w="537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rect b="b" l="l" r="r" t="t"/>
              <a:pathLst>
                <a:path extrusionOk="0" h="11157" w="8025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rect b="b" l="l" r="r" t="t"/>
              <a:pathLst>
                <a:path extrusionOk="0" h="1906" w="1906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rect b="b" l="l" r="r" t="t"/>
              <a:pathLst>
                <a:path extrusionOk="0" h="1371" w="1382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rect b="b" l="l" r="r" t="t"/>
              <a:pathLst>
                <a:path extrusionOk="0" h="11253" w="11252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rect b="b" l="l" r="r" t="t"/>
              <a:pathLst>
                <a:path extrusionOk="0" h="680" w="334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rect b="b" l="l" r="r" t="t"/>
              <a:pathLst>
                <a:path extrusionOk="0" h="11169" w="11169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rect b="b" l="l" r="r" t="t"/>
              <a:pathLst>
                <a:path extrusionOk="0" h="874" w="1394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rect b="b" l="l" r="r" t="t"/>
              <a:pathLst>
                <a:path extrusionOk="0" h="995" w="763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rect b="b" l="l" r="r" t="t"/>
              <a:pathLst>
                <a:path extrusionOk="0" h="889" w="56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rect b="b" l="l" r="r" t="t"/>
              <a:pathLst>
                <a:path extrusionOk="0" h="1077" w="1334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rect b="b" l="l" r="r" t="t"/>
              <a:pathLst>
                <a:path extrusionOk="0" h="1019" w="1691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rect b="b" l="l" r="r" t="t"/>
              <a:pathLst>
                <a:path extrusionOk="0" h="2360" w="3192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rect b="b" l="l" r="r" t="t"/>
            <a:pathLst>
              <a:path extrusionOk="0" h="11169" w="11169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rect b="b" l="l" r="r" t="t"/>
              <a:pathLst>
                <a:path extrusionOk="0" h="518" w="62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rect b="b" l="l" r="r" t="t"/>
              <a:pathLst>
                <a:path extrusionOk="0" h="567" w="453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rect b="b" l="l" r="r" t="t"/>
              <a:pathLst>
                <a:path extrusionOk="0" h="11142" w="10776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rect b="b" l="l" r="r" t="t"/>
            <a:pathLst>
              <a:path extrusionOk="0" h="11181" w="10371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rect b="b" l="l" r="r" t="t"/>
              <a:pathLst>
                <a:path extrusionOk="0" h="10109" w="11169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rect b="b" l="l" r="r" t="t"/>
              <a:pathLst>
                <a:path extrusionOk="0" h="2763" w="312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rect b="b" l="l" r="r" t="t"/>
              <a:pathLst>
                <a:path extrusionOk="0" h="11169" w="11158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rect b="b" l="l" r="r" t="t"/>
              <a:pathLst>
                <a:path extrusionOk="0" h="874" w="823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rect b="b" l="l" r="r" t="t"/>
              <a:pathLst>
                <a:path extrusionOk="0" h="5651" w="7966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rect b="b" l="l" r="r" t="t"/>
              <a:pathLst>
                <a:path extrusionOk="0" h="863" w="715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rect b="b" l="l" r="r" t="t"/>
              <a:pathLst>
                <a:path extrusionOk="0" h="1898" w="1787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rect b="b" l="l" r="r" t="t"/>
              <a:pathLst>
                <a:path extrusionOk="0" h="1582" w="168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rect b="b" l="l" r="r" t="t"/>
              <a:pathLst>
                <a:path extrusionOk="0" h="1985" w="1597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rect b="b" l="l" r="r" t="t"/>
              <a:pathLst>
                <a:path extrusionOk="0" h="1731" w="1501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rect b="b" l="l" r="r" t="t"/>
              <a:pathLst>
                <a:path extrusionOk="0" h="2933" w="412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rect b="b" l="l" r="r" t="t"/>
              <a:pathLst>
                <a:path extrusionOk="0" h="2026" w="1573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rect b="b" l="l" r="r" t="t"/>
              <a:pathLst>
                <a:path extrusionOk="0" h="1765" w="156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rect b="b" l="l" r="r" t="t"/>
              <a:pathLst>
                <a:path extrusionOk="0" h="1795" w="1894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rect b="b" l="l" r="r" t="t"/>
              <a:pathLst>
                <a:path extrusionOk="0" h="1479" w="1751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rect b="b" l="l" r="r" t="t"/>
              <a:pathLst>
                <a:path extrusionOk="0" h="3120" w="4085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8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 in the Solar System—it’s only a bit larger than the Moon. The planet’s name has nothing to do with the liquid metal</a:t>
            </a:r>
            <a:endParaRPr/>
          </a:p>
        </p:txBody>
      </p:sp>
      <p:sp>
        <p:nvSpPr>
          <p:cNvPr id="507" name="Google Shape;507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COMPANY</a:t>
            </a:r>
            <a:endParaRPr/>
          </a:p>
        </p:txBody>
      </p:sp>
      <p:grpSp>
        <p:nvGrpSpPr>
          <p:cNvPr id="508" name="Google Shape;508;p28"/>
          <p:cNvGrpSpPr/>
          <p:nvPr/>
        </p:nvGrpSpPr>
        <p:grpSpPr>
          <a:xfrm>
            <a:off x="4834661" y="989482"/>
            <a:ext cx="2851442" cy="3213988"/>
            <a:chOff x="2501950" y="1507050"/>
            <a:chExt cx="2392350" cy="2696525"/>
          </a:xfrm>
        </p:grpSpPr>
        <p:sp>
          <p:nvSpPr>
            <p:cNvPr id="509" name="Google Shape;509;p28"/>
            <p:cNvSpPr/>
            <p:nvPr/>
          </p:nvSpPr>
          <p:spPr>
            <a:xfrm>
              <a:off x="4032450" y="3778325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0"/>
                  </a:move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8"/>
            <p:cNvSpPr/>
            <p:nvPr/>
          </p:nvSpPr>
          <p:spPr>
            <a:xfrm>
              <a:off x="2720475" y="1507050"/>
              <a:ext cx="2173825" cy="2696525"/>
            </a:xfrm>
            <a:custGeom>
              <a:rect b="b" l="l" r="r" t="t"/>
              <a:pathLst>
                <a:path extrusionOk="0" h="107861" w="86953">
                  <a:moveTo>
                    <a:pt x="81393" y="927"/>
                  </a:moveTo>
                  <a:cubicBezTo>
                    <a:pt x="83963" y="927"/>
                    <a:pt x="86043" y="3008"/>
                    <a:pt x="86043" y="5577"/>
                  </a:cubicBezTo>
                  <a:lnTo>
                    <a:pt x="86043" y="102284"/>
                  </a:lnTo>
                  <a:cubicBezTo>
                    <a:pt x="86043" y="104854"/>
                    <a:pt x="83963" y="106934"/>
                    <a:pt x="81393" y="106934"/>
                  </a:cubicBezTo>
                  <a:lnTo>
                    <a:pt x="5559" y="106934"/>
                  </a:lnTo>
                  <a:cubicBezTo>
                    <a:pt x="2989" y="106934"/>
                    <a:pt x="909" y="104854"/>
                    <a:pt x="909" y="102284"/>
                  </a:cubicBezTo>
                  <a:lnTo>
                    <a:pt x="909" y="5577"/>
                  </a:lnTo>
                  <a:cubicBezTo>
                    <a:pt x="909" y="3008"/>
                    <a:pt x="2989" y="927"/>
                    <a:pt x="5559" y="927"/>
                  </a:cubicBezTo>
                  <a:close/>
                  <a:moveTo>
                    <a:pt x="5559" y="1"/>
                  </a:moveTo>
                  <a:cubicBezTo>
                    <a:pt x="2482" y="18"/>
                    <a:pt x="0" y="2501"/>
                    <a:pt x="0" y="5577"/>
                  </a:cubicBezTo>
                  <a:lnTo>
                    <a:pt x="0" y="102284"/>
                  </a:lnTo>
                  <a:cubicBezTo>
                    <a:pt x="0" y="105361"/>
                    <a:pt x="2482" y="107843"/>
                    <a:pt x="5559" y="107860"/>
                  </a:cubicBezTo>
                  <a:lnTo>
                    <a:pt x="81393" y="107860"/>
                  </a:lnTo>
                  <a:cubicBezTo>
                    <a:pt x="84470" y="107843"/>
                    <a:pt x="86952" y="105361"/>
                    <a:pt x="86952" y="102284"/>
                  </a:cubicBezTo>
                  <a:lnTo>
                    <a:pt x="86952" y="5577"/>
                  </a:lnTo>
                  <a:cubicBezTo>
                    <a:pt x="86952" y="2501"/>
                    <a:pt x="84470" y="18"/>
                    <a:pt x="81393" y="1"/>
                  </a:cubicBez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28"/>
            <p:cNvSpPr/>
            <p:nvPr/>
          </p:nvSpPr>
          <p:spPr>
            <a:xfrm>
              <a:off x="2810050" y="1616325"/>
              <a:ext cx="1994650" cy="2478000"/>
            </a:xfrm>
            <a:custGeom>
              <a:rect b="b" l="l" r="r" t="t"/>
              <a:pathLst>
                <a:path extrusionOk="0" h="99120" w="79786">
                  <a:moveTo>
                    <a:pt x="74961" y="227"/>
                  </a:moveTo>
                  <a:cubicBezTo>
                    <a:pt x="77495" y="227"/>
                    <a:pt x="79576" y="2290"/>
                    <a:pt x="79576" y="4842"/>
                  </a:cubicBezTo>
                  <a:lnTo>
                    <a:pt x="79576" y="94277"/>
                  </a:lnTo>
                  <a:cubicBezTo>
                    <a:pt x="79576" y="96829"/>
                    <a:pt x="77495" y="98892"/>
                    <a:pt x="74961" y="98892"/>
                  </a:cubicBezTo>
                  <a:lnTo>
                    <a:pt x="4843" y="98892"/>
                  </a:lnTo>
                  <a:cubicBezTo>
                    <a:pt x="2291" y="98892"/>
                    <a:pt x="210" y="96829"/>
                    <a:pt x="210" y="94277"/>
                  </a:cubicBezTo>
                  <a:lnTo>
                    <a:pt x="210" y="4842"/>
                  </a:lnTo>
                  <a:cubicBezTo>
                    <a:pt x="210" y="2290"/>
                    <a:pt x="2291" y="227"/>
                    <a:pt x="4843" y="227"/>
                  </a:cubicBezTo>
                  <a:close/>
                  <a:moveTo>
                    <a:pt x="4843" y="0"/>
                  </a:moveTo>
                  <a:cubicBezTo>
                    <a:pt x="2168" y="18"/>
                    <a:pt x="1" y="2168"/>
                    <a:pt x="1" y="4842"/>
                  </a:cubicBezTo>
                  <a:lnTo>
                    <a:pt x="1" y="94277"/>
                  </a:lnTo>
                  <a:cubicBezTo>
                    <a:pt x="1" y="96951"/>
                    <a:pt x="2168" y="99102"/>
                    <a:pt x="4843" y="99119"/>
                  </a:cubicBezTo>
                  <a:lnTo>
                    <a:pt x="74961" y="99119"/>
                  </a:lnTo>
                  <a:cubicBezTo>
                    <a:pt x="77618" y="99102"/>
                    <a:pt x="79786" y="96951"/>
                    <a:pt x="79786" y="94277"/>
                  </a:cubicBezTo>
                  <a:lnTo>
                    <a:pt x="79786" y="4842"/>
                  </a:lnTo>
                  <a:cubicBezTo>
                    <a:pt x="79786" y="2168"/>
                    <a:pt x="77618" y="18"/>
                    <a:pt x="74961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28"/>
            <p:cNvSpPr/>
            <p:nvPr/>
          </p:nvSpPr>
          <p:spPr>
            <a:xfrm>
              <a:off x="2501950" y="24064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2501950" y="23418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2501950" y="24711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8"/>
            <p:cNvSpPr/>
            <p:nvPr/>
          </p:nvSpPr>
          <p:spPr>
            <a:xfrm>
              <a:off x="2501950" y="2535400"/>
              <a:ext cx="100100" cy="30600"/>
            </a:xfrm>
            <a:custGeom>
              <a:rect b="b" l="l" r="r" t="t"/>
              <a:pathLst>
                <a:path extrusionOk="0" h="1224" w="4004">
                  <a:moveTo>
                    <a:pt x="0" y="0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28"/>
            <p:cNvSpPr/>
            <p:nvPr/>
          </p:nvSpPr>
          <p:spPr>
            <a:xfrm>
              <a:off x="2501950" y="2600075"/>
              <a:ext cx="100100" cy="30625"/>
            </a:xfrm>
            <a:custGeom>
              <a:rect b="b" l="l" r="r" t="t"/>
              <a:pathLst>
                <a:path extrusionOk="0" h="1225" w="4004">
                  <a:moveTo>
                    <a:pt x="0" y="1"/>
                  </a:moveTo>
                  <a:lnTo>
                    <a:pt x="0" y="1224"/>
                  </a:lnTo>
                  <a:lnTo>
                    <a:pt x="4004" y="1224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28"/>
            <p:cNvSpPr/>
            <p:nvPr/>
          </p:nvSpPr>
          <p:spPr>
            <a:xfrm>
              <a:off x="2501950" y="20830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28"/>
            <p:cNvSpPr/>
            <p:nvPr/>
          </p:nvSpPr>
          <p:spPr>
            <a:xfrm>
              <a:off x="2501950" y="2018375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28"/>
            <p:cNvSpPr/>
            <p:nvPr/>
          </p:nvSpPr>
          <p:spPr>
            <a:xfrm>
              <a:off x="2501950" y="21477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28"/>
            <p:cNvSpPr/>
            <p:nvPr/>
          </p:nvSpPr>
          <p:spPr>
            <a:xfrm>
              <a:off x="2501950" y="22124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28"/>
            <p:cNvSpPr/>
            <p:nvPr/>
          </p:nvSpPr>
          <p:spPr>
            <a:xfrm>
              <a:off x="2501950" y="227710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28"/>
            <p:cNvSpPr/>
            <p:nvPr/>
          </p:nvSpPr>
          <p:spPr>
            <a:xfrm>
              <a:off x="2501950" y="1759650"/>
              <a:ext cx="100100" cy="30200"/>
            </a:xfrm>
            <a:custGeom>
              <a:rect b="b" l="l" r="r" t="t"/>
              <a:pathLst>
                <a:path extrusionOk="0" h="1208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28"/>
            <p:cNvSpPr/>
            <p:nvPr/>
          </p:nvSpPr>
          <p:spPr>
            <a:xfrm>
              <a:off x="2501950" y="169497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28"/>
            <p:cNvSpPr/>
            <p:nvPr/>
          </p:nvSpPr>
          <p:spPr>
            <a:xfrm>
              <a:off x="2501950" y="182435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6"/>
                  </a:lnTo>
                  <a:lnTo>
                    <a:pt x="4004" y="1206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28"/>
            <p:cNvSpPr/>
            <p:nvPr/>
          </p:nvSpPr>
          <p:spPr>
            <a:xfrm>
              <a:off x="2501950" y="1889025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0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28"/>
            <p:cNvSpPr/>
            <p:nvPr/>
          </p:nvSpPr>
          <p:spPr>
            <a:xfrm>
              <a:off x="2501950" y="1953700"/>
              <a:ext cx="100100" cy="30175"/>
            </a:xfrm>
            <a:custGeom>
              <a:rect b="b" l="l" r="r" t="t"/>
              <a:pathLst>
                <a:path extrusionOk="0" h="1207" w="4004">
                  <a:moveTo>
                    <a:pt x="0" y="1"/>
                  </a:moveTo>
                  <a:lnTo>
                    <a:pt x="0" y="1207"/>
                  </a:lnTo>
                  <a:lnTo>
                    <a:pt x="4004" y="1207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28"/>
            <p:cNvSpPr/>
            <p:nvPr/>
          </p:nvSpPr>
          <p:spPr>
            <a:xfrm>
              <a:off x="2501950" y="2668250"/>
              <a:ext cx="100100" cy="1423000"/>
            </a:xfrm>
            <a:custGeom>
              <a:rect b="b" l="l" r="r" t="t"/>
              <a:pathLst>
                <a:path extrusionOk="0" h="56920" w="4004">
                  <a:moveTo>
                    <a:pt x="0" y="1"/>
                  </a:moveTo>
                  <a:lnTo>
                    <a:pt x="0" y="56920"/>
                  </a:lnTo>
                  <a:lnTo>
                    <a:pt x="4004" y="56920"/>
                  </a:lnTo>
                  <a:lnTo>
                    <a:pt x="4004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" name="Google Shape;528;p28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29" name="Google Shape;529;p28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8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28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28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8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8"/>
          <p:cNvGrpSpPr/>
          <p:nvPr/>
        </p:nvGrpSpPr>
        <p:grpSpPr>
          <a:xfrm>
            <a:off x="5599242" y="1368971"/>
            <a:ext cx="1541751" cy="2455003"/>
            <a:chOff x="2160750" y="237575"/>
            <a:chExt cx="3253325" cy="5180425"/>
          </a:xfrm>
        </p:grpSpPr>
        <p:sp>
          <p:nvSpPr>
            <p:cNvPr id="535" name="Google Shape;535;p28"/>
            <p:cNvSpPr/>
            <p:nvPr/>
          </p:nvSpPr>
          <p:spPr>
            <a:xfrm>
              <a:off x="3341025" y="1584075"/>
              <a:ext cx="870850" cy="1801975"/>
            </a:xfrm>
            <a:custGeom>
              <a:rect b="b" l="l" r="r" t="t"/>
              <a:pathLst>
                <a:path extrusionOk="0" h="72079" w="34834">
                  <a:moveTo>
                    <a:pt x="17417" y="1"/>
                  </a:moveTo>
                  <a:cubicBezTo>
                    <a:pt x="7942" y="1"/>
                    <a:pt x="219" y="7559"/>
                    <a:pt x="0" y="17089"/>
                  </a:cubicBezTo>
                  <a:lnTo>
                    <a:pt x="0" y="71202"/>
                  </a:lnTo>
                  <a:cubicBezTo>
                    <a:pt x="0" y="71777"/>
                    <a:pt x="439" y="72065"/>
                    <a:pt x="877" y="72065"/>
                  </a:cubicBezTo>
                  <a:cubicBezTo>
                    <a:pt x="1315" y="72065"/>
                    <a:pt x="1753" y="71777"/>
                    <a:pt x="1753" y="71202"/>
                  </a:cubicBezTo>
                  <a:lnTo>
                    <a:pt x="1753" y="17089"/>
                  </a:lnTo>
                  <a:cubicBezTo>
                    <a:pt x="1589" y="8271"/>
                    <a:pt x="8654" y="1096"/>
                    <a:pt x="17417" y="1096"/>
                  </a:cubicBezTo>
                  <a:cubicBezTo>
                    <a:pt x="26180" y="1096"/>
                    <a:pt x="33246" y="8271"/>
                    <a:pt x="33081" y="17089"/>
                  </a:cubicBezTo>
                  <a:lnTo>
                    <a:pt x="33081" y="71202"/>
                  </a:lnTo>
                  <a:cubicBezTo>
                    <a:pt x="33081" y="71695"/>
                    <a:pt x="33465" y="72078"/>
                    <a:pt x="33958" y="72078"/>
                  </a:cubicBezTo>
                  <a:cubicBezTo>
                    <a:pt x="34451" y="72078"/>
                    <a:pt x="34834" y="71695"/>
                    <a:pt x="34834" y="71202"/>
                  </a:cubicBezTo>
                  <a:lnTo>
                    <a:pt x="34834" y="17089"/>
                  </a:lnTo>
                  <a:cubicBezTo>
                    <a:pt x="34670" y="7559"/>
                    <a:pt x="26892" y="1"/>
                    <a:pt x="174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28"/>
            <p:cNvSpPr/>
            <p:nvPr/>
          </p:nvSpPr>
          <p:spPr>
            <a:xfrm>
              <a:off x="3760000" y="2060575"/>
              <a:ext cx="47950" cy="948925"/>
            </a:xfrm>
            <a:custGeom>
              <a:rect b="b" l="l" r="r" t="t"/>
              <a:pathLst>
                <a:path extrusionOk="0" h="37957" w="1918">
                  <a:moveTo>
                    <a:pt x="959" y="1"/>
                  </a:moveTo>
                  <a:cubicBezTo>
                    <a:pt x="480" y="1"/>
                    <a:pt x="1" y="329"/>
                    <a:pt x="56" y="987"/>
                  </a:cubicBezTo>
                  <a:lnTo>
                    <a:pt x="56" y="37025"/>
                  </a:lnTo>
                  <a:cubicBezTo>
                    <a:pt x="56" y="37518"/>
                    <a:pt x="494" y="37956"/>
                    <a:pt x="987" y="37956"/>
                  </a:cubicBezTo>
                  <a:cubicBezTo>
                    <a:pt x="1480" y="37956"/>
                    <a:pt x="1863" y="37518"/>
                    <a:pt x="1863" y="37025"/>
                  </a:cubicBezTo>
                  <a:lnTo>
                    <a:pt x="1863" y="987"/>
                  </a:lnTo>
                  <a:cubicBezTo>
                    <a:pt x="1918" y="329"/>
                    <a:pt x="1439" y="1"/>
                    <a:pt x="9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28"/>
            <p:cNvSpPr/>
            <p:nvPr/>
          </p:nvSpPr>
          <p:spPr>
            <a:xfrm>
              <a:off x="3150700" y="1358150"/>
              <a:ext cx="1273425" cy="2019675"/>
            </a:xfrm>
            <a:custGeom>
              <a:rect b="b" l="l" r="r" t="t"/>
              <a:pathLst>
                <a:path extrusionOk="0" h="80787" w="50937">
                  <a:moveTo>
                    <a:pt x="25468" y="1"/>
                  </a:moveTo>
                  <a:cubicBezTo>
                    <a:pt x="11393" y="1"/>
                    <a:pt x="0" y="11557"/>
                    <a:pt x="220" y="25633"/>
                  </a:cubicBezTo>
                  <a:cubicBezTo>
                    <a:pt x="274" y="26181"/>
                    <a:pt x="685" y="26455"/>
                    <a:pt x="1096" y="26455"/>
                  </a:cubicBezTo>
                  <a:cubicBezTo>
                    <a:pt x="1507" y="26455"/>
                    <a:pt x="1917" y="26181"/>
                    <a:pt x="1972" y="25633"/>
                  </a:cubicBezTo>
                  <a:cubicBezTo>
                    <a:pt x="1753" y="12543"/>
                    <a:pt x="12324" y="1753"/>
                    <a:pt x="25468" y="1753"/>
                  </a:cubicBezTo>
                  <a:cubicBezTo>
                    <a:pt x="38613" y="1753"/>
                    <a:pt x="49184" y="12543"/>
                    <a:pt x="48964" y="25633"/>
                  </a:cubicBezTo>
                  <a:lnTo>
                    <a:pt x="48964" y="79910"/>
                  </a:lnTo>
                  <a:cubicBezTo>
                    <a:pt x="48964" y="80403"/>
                    <a:pt x="49348" y="80787"/>
                    <a:pt x="49841" y="80787"/>
                  </a:cubicBezTo>
                  <a:cubicBezTo>
                    <a:pt x="50334" y="80787"/>
                    <a:pt x="50717" y="80403"/>
                    <a:pt x="50717" y="79910"/>
                  </a:cubicBezTo>
                  <a:lnTo>
                    <a:pt x="50717" y="25633"/>
                  </a:lnTo>
                  <a:cubicBezTo>
                    <a:pt x="50936" y="11557"/>
                    <a:pt x="39544" y="1"/>
                    <a:pt x="2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28"/>
            <p:cNvSpPr/>
            <p:nvPr/>
          </p:nvSpPr>
          <p:spPr>
            <a:xfrm>
              <a:off x="2352425" y="1196575"/>
              <a:ext cx="2282550" cy="3382075"/>
            </a:xfrm>
            <a:custGeom>
              <a:rect b="b" l="l" r="r" t="t"/>
              <a:pathLst>
                <a:path extrusionOk="0" h="135283" w="91302">
                  <a:moveTo>
                    <a:pt x="57345" y="1"/>
                  </a:moveTo>
                  <a:cubicBezTo>
                    <a:pt x="38887" y="1"/>
                    <a:pt x="23771" y="14898"/>
                    <a:pt x="23552" y="33411"/>
                  </a:cubicBezTo>
                  <a:lnTo>
                    <a:pt x="23552" y="58660"/>
                  </a:lnTo>
                  <a:cubicBezTo>
                    <a:pt x="23497" y="58714"/>
                    <a:pt x="23497" y="58824"/>
                    <a:pt x="23552" y="58879"/>
                  </a:cubicBezTo>
                  <a:lnTo>
                    <a:pt x="23552" y="84894"/>
                  </a:lnTo>
                  <a:cubicBezTo>
                    <a:pt x="23552" y="101654"/>
                    <a:pt x="16925" y="117756"/>
                    <a:pt x="5040" y="129532"/>
                  </a:cubicBezTo>
                  <a:cubicBezTo>
                    <a:pt x="3561" y="131011"/>
                    <a:pt x="2027" y="132380"/>
                    <a:pt x="439" y="133695"/>
                  </a:cubicBezTo>
                  <a:cubicBezTo>
                    <a:pt x="56" y="134023"/>
                    <a:pt x="1" y="134571"/>
                    <a:pt x="329" y="134954"/>
                  </a:cubicBezTo>
                  <a:cubicBezTo>
                    <a:pt x="494" y="135173"/>
                    <a:pt x="768" y="135283"/>
                    <a:pt x="987" y="135283"/>
                  </a:cubicBezTo>
                  <a:cubicBezTo>
                    <a:pt x="1206" y="135283"/>
                    <a:pt x="1425" y="135228"/>
                    <a:pt x="1589" y="135064"/>
                  </a:cubicBezTo>
                  <a:cubicBezTo>
                    <a:pt x="3177" y="133749"/>
                    <a:pt x="4766" y="132325"/>
                    <a:pt x="6244" y="130847"/>
                  </a:cubicBezTo>
                  <a:cubicBezTo>
                    <a:pt x="18184" y="118961"/>
                    <a:pt x="25030" y="102969"/>
                    <a:pt x="25304" y="86154"/>
                  </a:cubicBezTo>
                  <a:cubicBezTo>
                    <a:pt x="25304" y="85716"/>
                    <a:pt x="25304" y="85278"/>
                    <a:pt x="25304" y="84840"/>
                  </a:cubicBezTo>
                  <a:lnTo>
                    <a:pt x="25304" y="58824"/>
                  </a:lnTo>
                  <a:cubicBezTo>
                    <a:pt x="25359" y="58769"/>
                    <a:pt x="25304" y="58660"/>
                    <a:pt x="25304" y="58605"/>
                  </a:cubicBezTo>
                  <a:lnTo>
                    <a:pt x="25304" y="33411"/>
                  </a:lnTo>
                  <a:cubicBezTo>
                    <a:pt x="25304" y="15665"/>
                    <a:pt x="39654" y="1315"/>
                    <a:pt x="57399" y="1315"/>
                  </a:cubicBezTo>
                  <a:cubicBezTo>
                    <a:pt x="75145" y="1315"/>
                    <a:pt x="89494" y="15665"/>
                    <a:pt x="89494" y="33411"/>
                  </a:cubicBezTo>
                  <a:lnTo>
                    <a:pt x="89494" y="86209"/>
                  </a:lnTo>
                  <a:cubicBezTo>
                    <a:pt x="89440" y="86839"/>
                    <a:pt x="89905" y="87154"/>
                    <a:pt x="90371" y="87154"/>
                  </a:cubicBezTo>
                  <a:cubicBezTo>
                    <a:pt x="90836" y="87154"/>
                    <a:pt x="91302" y="86839"/>
                    <a:pt x="91247" y="86209"/>
                  </a:cubicBezTo>
                  <a:lnTo>
                    <a:pt x="91247" y="33411"/>
                  </a:lnTo>
                  <a:lnTo>
                    <a:pt x="91192" y="33411"/>
                  </a:lnTo>
                  <a:cubicBezTo>
                    <a:pt x="90918" y="14898"/>
                    <a:pt x="75857" y="1"/>
                    <a:pt x="573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28"/>
            <p:cNvSpPr/>
            <p:nvPr/>
          </p:nvSpPr>
          <p:spPr>
            <a:xfrm>
              <a:off x="3546400" y="1782625"/>
              <a:ext cx="472425" cy="1629425"/>
            </a:xfrm>
            <a:custGeom>
              <a:rect b="b" l="l" r="r" t="t"/>
              <a:pathLst>
                <a:path extrusionOk="0" h="65177" w="18897">
                  <a:moveTo>
                    <a:pt x="9476" y="1"/>
                  </a:moveTo>
                  <a:cubicBezTo>
                    <a:pt x="4218" y="1"/>
                    <a:pt x="1" y="4273"/>
                    <a:pt x="1" y="9476"/>
                  </a:cubicBezTo>
                  <a:lnTo>
                    <a:pt x="1" y="64246"/>
                  </a:lnTo>
                  <a:cubicBezTo>
                    <a:pt x="56" y="64793"/>
                    <a:pt x="480" y="65067"/>
                    <a:pt x="905" y="65067"/>
                  </a:cubicBezTo>
                  <a:cubicBezTo>
                    <a:pt x="1329" y="65067"/>
                    <a:pt x="1753" y="64793"/>
                    <a:pt x="1808" y="64246"/>
                  </a:cubicBezTo>
                  <a:lnTo>
                    <a:pt x="1808" y="9476"/>
                  </a:lnTo>
                  <a:cubicBezTo>
                    <a:pt x="1808" y="5258"/>
                    <a:pt x="5204" y="1808"/>
                    <a:pt x="9476" y="1808"/>
                  </a:cubicBezTo>
                  <a:cubicBezTo>
                    <a:pt x="13693" y="1808"/>
                    <a:pt x="17144" y="5258"/>
                    <a:pt x="17144" y="9476"/>
                  </a:cubicBezTo>
                  <a:lnTo>
                    <a:pt x="17144" y="64246"/>
                  </a:lnTo>
                  <a:cubicBezTo>
                    <a:pt x="17144" y="64739"/>
                    <a:pt x="17527" y="65177"/>
                    <a:pt x="18020" y="65177"/>
                  </a:cubicBezTo>
                  <a:cubicBezTo>
                    <a:pt x="18513" y="65177"/>
                    <a:pt x="18896" y="64739"/>
                    <a:pt x="18896" y="64246"/>
                  </a:cubicBezTo>
                  <a:lnTo>
                    <a:pt x="18896" y="9476"/>
                  </a:lnTo>
                  <a:cubicBezTo>
                    <a:pt x="18896" y="4273"/>
                    <a:pt x="14679" y="1"/>
                    <a:pt x="94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8"/>
            <p:cNvSpPr/>
            <p:nvPr/>
          </p:nvSpPr>
          <p:spPr>
            <a:xfrm>
              <a:off x="4775975" y="2232425"/>
              <a:ext cx="43850" cy="1304225"/>
            </a:xfrm>
            <a:custGeom>
              <a:rect b="b" l="l" r="r" t="t"/>
              <a:pathLst>
                <a:path extrusionOk="0" h="52169" w="1754">
                  <a:moveTo>
                    <a:pt x="877" y="1"/>
                  </a:moveTo>
                  <a:cubicBezTo>
                    <a:pt x="439" y="1"/>
                    <a:pt x="1" y="302"/>
                    <a:pt x="1" y="904"/>
                  </a:cubicBezTo>
                  <a:lnTo>
                    <a:pt x="1" y="51293"/>
                  </a:lnTo>
                  <a:cubicBezTo>
                    <a:pt x="1" y="51786"/>
                    <a:pt x="384" y="52169"/>
                    <a:pt x="877" y="52169"/>
                  </a:cubicBezTo>
                  <a:cubicBezTo>
                    <a:pt x="1370" y="52169"/>
                    <a:pt x="1754" y="51786"/>
                    <a:pt x="1754" y="51293"/>
                  </a:cubicBezTo>
                  <a:lnTo>
                    <a:pt x="1754" y="904"/>
                  </a:lnTo>
                  <a:cubicBezTo>
                    <a:pt x="1754" y="302"/>
                    <a:pt x="1315" y="1"/>
                    <a:pt x="8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28"/>
            <p:cNvSpPr/>
            <p:nvPr/>
          </p:nvSpPr>
          <p:spPr>
            <a:xfrm>
              <a:off x="3123775" y="942025"/>
              <a:ext cx="1615275" cy="648925"/>
            </a:xfrm>
            <a:custGeom>
              <a:rect b="b" l="l" r="r" t="t"/>
              <a:pathLst>
                <a:path extrusionOk="0" h="25957" w="64611">
                  <a:moveTo>
                    <a:pt x="26510" y="1"/>
                  </a:moveTo>
                  <a:cubicBezTo>
                    <a:pt x="17548" y="1"/>
                    <a:pt x="8463" y="2908"/>
                    <a:pt x="749" y="9088"/>
                  </a:cubicBezTo>
                  <a:cubicBezTo>
                    <a:pt x="1" y="9660"/>
                    <a:pt x="561" y="10656"/>
                    <a:pt x="1293" y="10656"/>
                  </a:cubicBezTo>
                  <a:cubicBezTo>
                    <a:pt x="1472" y="10656"/>
                    <a:pt x="1661" y="10597"/>
                    <a:pt x="1844" y="10457"/>
                  </a:cubicBezTo>
                  <a:cubicBezTo>
                    <a:pt x="9220" y="4536"/>
                    <a:pt x="17910" y="1750"/>
                    <a:pt x="26484" y="1750"/>
                  </a:cubicBezTo>
                  <a:cubicBezTo>
                    <a:pt x="41466" y="1750"/>
                    <a:pt x="56095" y="10256"/>
                    <a:pt x="62748" y="25409"/>
                  </a:cubicBezTo>
                  <a:cubicBezTo>
                    <a:pt x="62912" y="25738"/>
                    <a:pt x="63241" y="25902"/>
                    <a:pt x="63570" y="25957"/>
                  </a:cubicBezTo>
                  <a:cubicBezTo>
                    <a:pt x="63679" y="25957"/>
                    <a:pt x="63843" y="25902"/>
                    <a:pt x="63953" y="25847"/>
                  </a:cubicBezTo>
                  <a:cubicBezTo>
                    <a:pt x="64391" y="25683"/>
                    <a:pt x="64610" y="25135"/>
                    <a:pt x="64391" y="24697"/>
                  </a:cubicBezTo>
                  <a:cubicBezTo>
                    <a:pt x="57459" y="8881"/>
                    <a:pt x="42173" y="1"/>
                    <a:pt x="2651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28"/>
            <p:cNvSpPr/>
            <p:nvPr/>
          </p:nvSpPr>
          <p:spPr>
            <a:xfrm>
              <a:off x="2753625" y="1951050"/>
              <a:ext cx="46575" cy="1088575"/>
            </a:xfrm>
            <a:custGeom>
              <a:rect b="b" l="l" r="r" t="t"/>
              <a:pathLst>
                <a:path extrusionOk="0" h="43543" w="1863">
                  <a:moveTo>
                    <a:pt x="931" y="0"/>
                  </a:moveTo>
                  <a:cubicBezTo>
                    <a:pt x="466" y="0"/>
                    <a:pt x="0" y="329"/>
                    <a:pt x="55" y="986"/>
                  </a:cubicBezTo>
                  <a:lnTo>
                    <a:pt x="55" y="42666"/>
                  </a:lnTo>
                  <a:cubicBezTo>
                    <a:pt x="55" y="43159"/>
                    <a:pt x="438" y="43542"/>
                    <a:pt x="931" y="43542"/>
                  </a:cubicBezTo>
                  <a:cubicBezTo>
                    <a:pt x="1424" y="43542"/>
                    <a:pt x="1808" y="43159"/>
                    <a:pt x="1808" y="42666"/>
                  </a:cubicBezTo>
                  <a:lnTo>
                    <a:pt x="1808" y="986"/>
                  </a:lnTo>
                  <a:cubicBezTo>
                    <a:pt x="1862" y="329"/>
                    <a:pt x="1397" y="0"/>
                    <a:pt x="9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28"/>
            <p:cNvSpPr/>
            <p:nvPr/>
          </p:nvSpPr>
          <p:spPr>
            <a:xfrm>
              <a:off x="2688525" y="477325"/>
              <a:ext cx="2531125" cy="3715200"/>
            </a:xfrm>
            <a:custGeom>
              <a:rect b="b" l="l" r="r" t="t"/>
              <a:pathLst>
                <a:path extrusionOk="0" h="148608" w="101245">
                  <a:moveTo>
                    <a:pt x="43983" y="0"/>
                  </a:moveTo>
                  <a:cubicBezTo>
                    <a:pt x="27622" y="0"/>
                    <a:pt x="11667" y="7019"/>
                    <a:pt x="578" y="19898"/>
                  </a:cubicBezTo>
                  <a:cubicBezTo>
                    <a:pt x="1" y="20599"/>
                    <a:pt x="602" y="21392"/>
                    <a:pt x="1285" y="21392"/>
                  </a:cubicBezTo>
                  <a:cubicBezTo>
                    <a:pt x="1510" y="21392"/>
                    <a:pt x="1744" y="21307"/>
                    <a:pt x="1947" y="21103"/>
                  </a:cubicBezTo>
                  <a:cubicBezTo>
                    <a:pt x="12685" y="8615"/>
                    <a:pt x="28147" y="1792"/>
                    <a:pt x="43998" y="1792"/>
                  </a:cubicBezTo>
                  <a:cubicBezTo>
                    <a:pt x="50462" y="1792"/>
                    <a:pt x="56990" y="2927"/>
                    <a:pt x="63289" y="5275"/>
                  </a:cubicBezTo>
                  <a:cubicBezTo>
                    <a:pt x="85033" y="13326"/>
                    <a:pt x="99437" y="34084"/>
                    <a:pt x="99437" y="57306"/>
                  </a:cubicBezTo>
                  <a:lnTo>
                    <a:pt x="99437" y="147677"/>
                  </a:lnTo>
                  <a:cubicBezTo>
                    <a:pt x="99437" y="148170"/>
                    <a:pt x="99820" y="148608"/>
                    <a:pt x="100313" y="148608"/>
                  </a:cubicBezTo>
                  <a:cubicBezTo>
                    <a:pt x="100806" y="148608"/>
                    <a:pt x="101244" y="148170"/>
                    <a:pt x="101244" y="147677"/>
                  </a:cubicBezTo>
                  <a:lnTo>
                    <a:pt x="101244" y="57306"/>
                  </a:lnTo>
                  <a:cubicBezTo>
                    <a:pt x="101244" y="33372"/>
                    <a:pt x="86347" y="11957"/>
                    <a:pt x="63891" y="3577"/>
                  </a:cubicBezTo>
                  <a:cubicBezTo>
                    <a:pt x="57389" y="1166"/>
                    <a:pt x="50652" y="0"/>
                    <a:pt x="439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8"/>
            <p:cNvSpPr/>
            <p:nvPr/>
          </p:nvSpPr>
          <p:spPr>
            <a:xfrm>
              <a:off x="2355175" y="1889425"/>
              <a:ext cx="45200" cy="2303100"/>
            </a:xfrm>
            <a:custGeom>
              <a:rect b="b" l="l" r="r" t="t"/>
              <a:pathLst>
                <a:path extrusionOk="0" h="92124" w="1808">
                  <a:moveTo>
                    <a:pt x="904" y="1"/>
                  </a:moveTo>
                  <a:cubicBezTo>
                    <a:pt x="480" y="1"/>
                    <a:pt x="55" y="274"/>
                    <a:pt x="0" y="822"/>
                  </a:cubicBezTo>
                  <a:lnTo>
                    <a:pt x="0" y="91193"/>
                  </a:lnTo>
                  <a:cubicBezTo>
                    <a:pt x="0" y="91686"/>
                    <a:pt x="438" y="92069"/>
                    <a:pt x="931" y="92124"/>
                  </a:cubicBezTo>
                  <a:cubicBezTo>
                    <a:pt x="1424" y="92124"/>
                    <a:pt x="1808" y="91686"/>
                    <a:pt x="1808" y="91193"/>
                  </a:cubicBezTo>
                  <a:lnTo>
                    <a:pt x="1808" y="822"/>
                  </a:lnTo>
                  <a:cubicBezTo>
                    <a:pt x="1753" y="274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28"/>
            <p:cNvSpPr/>
            <p:nvPr/>
          </p:nvSpPr>
          <p:spPr>
            <a:xfrm>
              <a:off x="2160750" y="1843225"/>
              <a:ext cx="45200" cy="1942650"/>
            </a:xfrm>
            <a:custGeom>
              <a:rect b="b" l="l" r="r" t="t"/>
              <a:pathLst>
                <a:path extrusionOk="0" h="77706" w="1808">
                  <a:moveTo>
                    <a:pt x="904" y="0"/>
                  </a:moveTo>
                  <a:cubicBezTo>
                    <a:pt x="479" y="0"/>
                    <a:pt x="55" y="288"/>
                    <a:pt x="0" y="863"/>
                  </a:cubicBezTo>
                  <a:lnTo>
                    <a:pt x="0" y="76829"/>
                  </a:lnTo>
                  <a:cubicBezTo>
                    <a:pt x="0" y="77322"/>
                    <a:pt x="383" y="77705"/>
                    <a:pt x="931" y="77705"/>
                  </a:cubicBezTo>
                  <a:cubicBezTo>
                    <a:pt x="1369" y="77705"/>
                    <a:pt x="1807" y="77322"/>
                    <a:pt x="1807" y="76829"/>
                  </a:cubicBezTo>
                  <a:lnTo>
                    <a:pt x="1807" y="863"/>
                  </a:lnTo>
                  <a:cubicBezTo>
                    <a:pt x="1753" y="288"/>
                    <a:pt x="1328" y="0"/>
                    <a:pt x="9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28"/>
            <p:cNvSpPr/>
            <p:nvPr/>
          </p:nvSpPr>
          <p:spPr>
            <a:xfrm>
              <a:off x="2531800" y="237575"/>
              <a:ext cx="2238125" cy="619475"/>
            </a:xfrm>
            <a:custGeom>
              <a:rect b="b" l="l" r="r" t="t"/>
              <a:pathLst>
                <a:path extrusionOk="0" h="24779" w="89525">
                  <a:moveTo>
                    <a:pt x="50205" y="0"/>
                  </a:moveTo>
                  <a:cubicBezTo>
                    <a:pt x="31571" y="0"/>
                    <a:pt x="13128" y="7985"/>
                    <a:pt x="329" y="23299"/>
                  </a:cubicBezTo>
                  <a:cubicBezTo>
                    <a:pt x="1" y="23683"/>
                    <a:pt x="55" y="24285"/>
                    <a:pt x="439" y="24559"/>
                  </a:cubicBezTo>
                  <a:cubicBezTo>
                    <a:pt x="603" y="24723"/>
                    <a:pt x="822" y="24778"/>
                    <a:pt x="1041" y="24778"/>
                  </a:cubicBezTo>
                  <a:cubicBezTo>
                    <a:pt x="1260" y="24778"/>
                    <a:pt x="1534" y="24668"/>
                    <a:pt x="1698" y="24504"/>
                  </a:cubicBezTo>
                  <a:cubicBezTo>
                    <a:pt x="14191" y="9590"/>
                    <a:pt x="32153" y="1815"/>
                    <a:pt x="50288" y="1815"/>
                  </a:cubicBezTo>
                  <a:cubicBezTo>
                    <a:pt x="63320" y="1815"/>
                    <a:pt x="76442" y="5830"/>
                    <a:pt x="87687" y="14098"/>
                  </a:cubicBezTo>
                  <a:cubicBezTo>
                    <a:pt x="87865" y="14234"/>
                    <a:pt x="88048" y="14292"/>
                    <a:pt x="88223" y="14292"/>
                  </a:cubicBezTo>
                  <a:cubicBezTo>
                    <a:pt x="88960" y="14292"/>
                    <a:pt x="89525" y="13250"/>
                    <a:pt x="88727" y="12674"/>
                  </a:cubicBezTo>
                  <a:cubicBezTo>
                    <a:pt x="77147" y="4143"/>
                    <a:pt x="63626" y="0"/>
                    <a:pt x="502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28"/>
            <p:cNvSpPr/>
            <p:nvPr/>
          </p:nvSpPr>
          <p:spPr>
            <a:xfrm>
              <a:off x="4704025" y="549550"/>
              <a:ext cx="241775" cy="203425"/>
            </a:xfrm>
            <a:custGeom>
              <a:rect b="b" l="l" r="r" t="t"/>
              <a:pathLst>
                <a:path extrusionOk="0" h="8137" w="9671">
                  <a:moveTo>
                    <a:pt x="1303" y="1"/>
                  </a:moveTo>
                  <a:cubicBezTo>
                    <a:pt x="565" y="1"/>
                    <a:pt x="0" y="1043"/>
                    <a:pt x="798" y="1619"/>
                  </a:cubicBezTo>
                  <a:cubicBezTo>
                    <a:pt x="3372" y="3536"/>
                    <a:pt x="5782" y="5617"/>
                    <a:pt x="8082" y="7863"/>
                  </a:cubicBezTo>
                  <a:cubicBezTo>
                    <a:pt x="8246" y="8027"/>
                    <a:pt x="8465" y="8137"/>
                    <a:pt x="8685" y="8137"/>
                  </a:cubicBezTo>
                  <a:cubicBezTo>
                    <a:pt x="8958" y="8137"/>
                    <a:pt x="9177" y="8027"/>
                    <a:pt x="9342" y="7863"/>
                  </a:cubicBezTo>
                  <a:cubicBezTo>
                    <a:pt x="9670" y="7534"/>
                    <a:pt x="9670" y="6932"/>
                    <a:pt x="9342" y="6603"/>
                  </a:cubicBezTo>
                  <a:cubicBezTo>
                    <a:pt x="6987" y="4303"/>
                    <a:pt x="4522" y="2112"/>
                    <a:pt x="1838" y="195"/>
                  </a:cubicBezTo>
                  <a:cubicBezTo>
                    <a:pt x="1661" y="59"/>
                    <a:pt x="1477" y="1"/>
                    <a:pt x="130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28"/>
            <p:cNvSpPr/>
            <p:nvPr/>
          </p:nvSpPr>
          <p:spPr>
            <a:xfrm>
              <a:off x="5171700" y="1077775"/>
              <a:ext cx="242375" cy="1574350"/>
            </a:xfrm>
            <a:custGeom>
              <a:rect b="b" l="l" r="r" t="t"/>
              <a:pathLst>
                <a:path extrusionOk="0" h="62974" w="9695">
                  <a:moveTo>
                    <a:pt x="1014" y="1"/>
                  </a:moveTo>
                  <a:cubicBezTo>
                    <a:pt x="874" y="1"/>
                    <a:pt x="734" y="32"/>
                    <a:pt x="603" y="98"/>
                  </a:cubicBezTo>
                  <a:cubicBezTo>
                    <a:pt x="165" y="371"/>
                    <a:pt x="0" y="864"/>
                    <a:pt x="274" y="1357"/>
                  </a:cubicBezTo>
                  <a:cubicBezTo>
                    <a:pt x="5258" y="10559"/>
                    <a:pt x="7887" y="20910"/>
                    <a:pt x="7887" y="31481"/>
                  </a:cubicBezTo>
                  <a:lnTo>
                    <a:pt x="7887" y="62042"/>
                  </a:lnTo>
                  <a:cubicBezTo>
                    <a:pt x="7887" y="62535"/>
                    <a:pt x="8271" y="62974"/>
                    <a:pt x="8818" y="62974"/>
                  </a:cubicBezTo>
                  <a:cubicBezTo>
                    <a:pt x="9311" y="62974"/>
                    <a:pt x="9695" y="62535"/>
                    <a:pt x="9695" y="61988"/>
                  </a:cubicBezTo>
                  <a:lnTo>
                    <a:pt x="9695" y="31481"/>
                  </a:lnTo>
                  <a:cubicBezTo>
                    <a:pt x="9695" y="20636"/>
                    <a:pt x="7011" y="10011"/>
                    <a:pt x="1863" y="481"/>
                  </a:cubicBezTo>
                  <a:cubicBezTo>
                    <a:pt x="1670" y="174"/>
                    <a:pt x="1344" y="1"/>
                    <a:pt x="10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8"/>
            <p:cNvSpPr/>
            <p:nvPr/>
          </p:nvSpPr>
          <p:spPr>
            <a:xfrm>
              <a:off x="5168950" y="3860950"/>
              <a:ext cx="244500" cy="719075"/>
            </a:xfrm>
            <a:custGeom>
              <a:rect b="b" l="l" r="r" t="t"/>
              <a:pathLst>
                <a:path extrusionOk="0" h="28763" w="9780">
                  <a:moveTo>
                    <a:pt x="8808" y="1"/>
                  </a:moveTo>
                  <a:cubicBezTo>
                    <a:pt x="8350" y="1"/>
                    <a:pt x="7888" y="303"/>
                    <a:pt x="7888" y="940"/>
                  </a:cubicBezTo>
                  <a:cubicBezTo>
                    <a:pt x="7395" y="10196"/>
                    <a:pt x="4821" y="19287"/>
                    <a:pt x="329" y="27448"/>
                  </a:cubicBezTo>
                  <a:cubicBezTo>
                    <a:pt x="1" y="28051"/>
                    <a:pt x="439" y="28763"/>
                    <a:pt x="1096" y="28763"/>
                  </a:cubicBezTo>
                  <a:cubicBezTo>
                    <a:pt x="1425" y="28763"/>
                    <a:pt x="1753" y="28598"/>
                    <a:pt x="1918" y="28325"/>
                  </a:cubicBezTo>
                  <a:cubicBezTo>
                    <a:pt x="6518" y="19890"/>
                    <a:pt x="9147" y="10579"/>
                    <a:pt x="9695" y="994"/>
                  </a:cubicBezTo>
                  <a:cubicBezTo>
                    <a:pt x="9780" y="344"/>
                    <a:pt x="9296" y="1"/>
                    <a:pt x="88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28"/>
            <p:cNvSpPr/>
            <p:nvPr/>
          </p:nvSpPr>
          <p:spPr>
            <a:xfrm>
              <a:off x="3215550" y="5085250"/>
              <a:ext cx="1519175" cy="332750"/>
            </a:xfrm>
            <a:custGeom>
              <a:rect b="b" l="l" r="r" t="t"/>
              <a:pathLst>
                <a:path extrusionOk="0" h="13310" w="60767">
                  <a:moveTo>
                    <a:pt x="59424" y="0"/>
                  </a:moveTo>
                  <a:cubicBezTo>
                    <a:pt x="59260" y="0"/>
                    <a:pt x="59085" y="50"/>
                    <a:pt x="58913" y="165"/>
                  </a:cubicBezTo>
                  <a:cubicBezTo>
                    <a:pt x="48999" y="7121"/>
                    <a:pt x="37224" y="11064"/>
                    <a:pt x="25120" y="11448"/>
                  </a:cubicBezTo>
                  <a:cubicBezTo>
                    <a:pt x="24263" y="11484"/>
                    <a:pt x="23405" y="11503"/>
                    <a:pt x="22549" y="11503"/>
                  </a:cubicBezTo>
                  <a:cubicBezTo>
                    <a:pt x="15743" y="11503"/>
                    <a:pt x="8976" y="10351"/>
                    <a:pt x="2555" y="8162"/>
                  </a:cubicBezTo>
                  <a:lnTo>
                    <a:pt x="1569" y="7888"/>
                  </a:lnTo>
                  <a:cubicBezTo>
                    <a:pt x="1446" y="7838"/>
                    <a:pt x="1328" y="7816"/>
                    <a:pt x="1219" y="7816"/>
                  </a:cubicBezTo>
                  <a:cubicBezTo>
                    <a:pt x="360" y="7816"/>
                    <a:pt x="1" y="9197"/>
                    <a:pt x="1021" y="9586"/>
                  </a:cubicBezTo>
                  <a:lnTo>
                    <a:pt x="1952" y="9914"/>
                  </a:lnTo>
                  <a:cubicBezTo>
                    <a:pt x="5512" y="11119"/>
                    <a:pt x="9182" y="11995"/>
                    <a:pt x="12906" y="12543"/>
                  </a:cubicBezTo>
                  <a:cubicBezTo>
                    <a:pt x="16192" y="13036"/>
                    <a:pt x="19533" y="13310"/>
                    <a:pt x="22874" y="13310"/>
                  </a:cubicBezTo>
                  <a:cubicBezTo>
                    <a:pt x="23696" y="13310"/>
                    <a:pt x="24463" y="13310"/>
                    <a:pt x="25175" y="13255"/>
                  </a:cubicBezTo>
                  <a:cubicBezTo>
                    <a:pt x="37662" y="12817"/>
                    <a:pt x="49711" y="8819"/>
                    <a:pt x="59953" y="1644"/>
                  </a:cubicBezTo>
                  <a:cubicBezTo>
                    <a:pt x="60767" y="1102"/>
                    <a:pt x="60201" y="0"/>
                    <a:pt x="5942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28"/>
            <p:cNvSpPr/>
            <p:nvPr/>
          </p:nvSpPr>
          <p:spPr>
            <a:xfrm>
              <a:off x="2160750" y="3119350"/>
              <a:ext cx="71225" cy="966375"/>
            </a:xfrm>
            <a:custGeom>
              <a:rect b="b" l="l" r="r" t="t"/>
              <a:pathLst>
                <a:path extrusionOk="0" h="38655" w="2849">
                  <a:moveTo>
                    <a:pt x="904" y="1"/>
                  </a:moveTo>
                  <a:cubicBezTo>
                    <a:pt x="479" y="1"/>
                    <a:pt x="55" y="288"/>
                    <a:pt x="0" y="863"/>
                  </a:cubicBezTo>
                  <a:lnTo>
                    <a:pt x="0" y="26879"/>
                  </a:lnTo>
                  <a:cubicBezTo>
                    <a:pt x="0" y="30604"/>
                    <a:pt x="329" y="34273"/>
                    <a:pt x="931" y="37943"/>
                  </a:cubicBezTo>
                  <a:cubicBezTo>
                    <a:pt x="986" y="38381"/>
                    <a:pt x="1369" y="38655"/>
                    <a:pt x="1807" y="38655"/>
                  </a:cubicBezTo>
                  <a:lnTo>
                    <a:pt x="2026" y="38655"/>
                  </a:lnTo>
                  <a:cubicBezTo>
                    <a:pt x="2519" y="38600"/>
                    <a:pt x="2848" y="38107"/>
                    <a:pt x="2738" y="37614"/>
                  </a:cubicBezTo>
                  <a:cubicBezTo>
                    <a:pt x="2136" y="34054"/>
                    <a:pt x="1807" y="30494"/>
                    <a:pt x="1807" y="26879"/>
                  </a:cubicBezTo>
                  <a:lnTo>
                    <a:pt x="1807" y="863"/>
                  </a:lnTo>
                  <a:cubicBezTo>
                    <a:pt x="1753" y="288"/>
                    <a:pt x="1328" y="1"/>
                    <a:pt x="90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28"/>
            <p:cNvSpPr/>
            <p:nvPr/>
          </p:nvSpPr>
          <p:spPr>
            <a:xfrm>
              <a:off x="3034325" y="3862850"/>
              <a:ext cx="776375" cy="1384000"/>
            </a:xfrm>
            <a:custGeom>
              <a:rect b="b" l="l" r="r" t="t"/>
              <a:pathLst>
                <a:path extrusionOk="0" h="55360" w="31055">
                  <a:moveTo>
                    <a:pt x="30123" y="1"/>
                  </a:moveTo>
                  <a:cubicBezTo>
                    <a:pt x="29699" y="1"/>
                    <a:pt x="29274" y="288"/>
                    <a:pt x="29247" y="864"/>
                  </a:cubicBezTo>
                  <a:cubicBezTo>
                    <a:pt x="29247" y="17623"/>
                    <a:pt x="22620" y="33726"/>
                    <a:pt x="10680" y="45611"/>
                  </a:cubicBezTo>
                  <a:cubicBezTo>
                    <a:pt x="7668" y="48623"/>
                    <a:pt x="4327" y="51361"/>
                    <a:pt x="767" y="53717"/>
                  </a:cubicBezTo>
                  <a:cubicBezTo>
                    <a:pt x="0" y="54209"/>
                    <a:pt x="329" y="55360"/>
                    <a:pt x="1260" y="55360"/>
                  </a:cubicBezTo>
                  <a:cubicBezTo>
                    <a:pt x="1424" y="55360"/>
                    <a:pt x="1588" y="55305"/>
                    <a:pt x="1753" y="55195"/>
                  </a:cubicBezTo>
                  <a:cubicBezTo>
                    <a:pt x="5422" y="52785"/>
                    <a:pt x="8818" y="49937"/>
                    <a:pt x="11940" y="46870"/>
                  </a:cubicBezTo>
                  <a:cubicBezTo>
                    <a:pt x="24208" y="34657"/>
                    <a:pt x="31054" y="18116"/>
                    <a:pt x="31000" y="864"/>
                  </a:cubicBezTo>
                  <a:cubicBezTo>
                    <a:pt x="30972" y="288"/>
                    <a:pt x="30548" y="1"/>
                    <a:pt x="301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28"/>
            <p:cNvSpPr/>
            <p:nvPr/>
          </p:nvSpPr>
          <p:spPr>
            <a:xfrm>
              <a:off x="3034325" y="3212475"/>
              <a:ext cx="776375" cy="2034375"/>
            </a:xfrm>
            <a:custGeom>
              <a:rect b="b" l="l" r="r" t="t"/>
              <a:pathLst>
                <a:path extrusionOk="0" h="81375" w="31055">
                  <a:moveTo>
                    <a:pt x="30123" y="0"/>
                  </a:moveTo>
                  <a:cubicBezTo>
                    <a:pt x="29699" y="0"/>
                    <a:pt x="29274" y="288"/>
                    <a:pt x="29247" y="863"/>
                  </a:cubicBezTo>
                  <a:lnTo>
                    <a:pt x="29247" y="26879"/>
                  </a:lnTo>
                  <a:cubicBezTo>
                    <a:pt x="29247" y="43638"/>
                    <a:pt x="22620" y="59741"/>
                    <a:pt x="10680" y="71626"/>
                  </a:cubicBezTo>
                  <a:cubicBezTo>
                    <a:pt x="7668" y="74638"/>
                    <a:pt x="4327" y="77376"/>
                    <a:pt x="767" y="79732"/>
                  </a:cubicBezTo>
                  <a:cubicBezTo>
                    <a:pt x="0" y="80224"/>
                    <a:pt x="329" y="81375"/>
                    <a:pt x="1260" y="81375"/>
                  </a:cubicBezTo>
                  <a:cubicBezTo>
                    <a:pt x="1424" y="81375"/>
                    <a:pt x="1588" y="81320"/>
                    <a:pt x="1753" y="81210"/>
                  </a:cubicBezTo>
                  <a:cubicBezTo>
                    <a:pt x="5422" y="78800"/>
                    <a:pt x="8818" y="75952"/>
                    <a:pt x="11940" y="72885"/>
                  </a:cubicBezTo>
                  <a:cubicBezTo>
                    <a:pt x="24208" y="60672"/>
                    <a:pt x="31054" y="44131"/>
                    <a:pt x="31000" y="26879"/>
                  </a:cubicBezTo>
                  <a:lnTo>
                    <a:pt x="31000" y="863"/>
                  </a:lnTo>
                  <a:cubicBezTo>
                    <a:pt x="30972" y="288"/>
                    <a:pt x="30548" y="0"/>
                    <a:pt x="301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8"/>
            <p:cNvSpPr/>
            <p:nvPr/>
          </p:nvSpPr>
          <p:spPr>
            <a:xfrm>
              <a:off x="3220525" y="3945025"/>
              <a:ext cx="780500" cy="1389450"/>
            </a:xfrm>
            <a:custGeom>
              <a:rect b="b" l="l" r="r" t="t"/>
              <a:pathLst>
                <a:path extrusionOk="0" h="55578" w="31220">
                  <a:moveTo>
                    <a:pt x="30261" y="0"/>
                  </a:moveTo>
                  <a:cubicBezTo>
                    <a:pt x="29836" y="0"/>
                    <a:pt x="29412" y="288"/>
                    <a:pt x="29357" y="863"/>
                  </a:cubicBezTo>
                  <a:cubicBezTo>
                    <a:pt x="29412" y="17622"/>
                    <a:pt x="22730" y="33725"/>
                    <a:pt x="10845" y="45555"/>
                  </a:cubicBezTo>
                  <a:cubicBezTo>
                    <a:pt x="7668" y="48677"/>
                    <a:pt x="4273" y="51470"/>
                    <a:pt x="548" y="53880"/>
                  </a:cubicBezTo>
                  <a:cubicBezTo>
                    <a:pt x="110" y="54154"/>
                    <a:pt x="1" y="54756"/>
                    <a:pt x="275" y="55140"/>
                  </a:cubicBezTo>
                  <a:cubicBezTo>
                    <a:pt x="439" y="55414"/>
                    <a:pt x="713" y="55578"/>
                    <a:pt x="1041" y="55578"/>
                  </a:cubicBezTo>
                  <a:cubicBezTo>
                    <a:pt x="1206" y="55578"/>
                    <a:pt x="1370" y="55523"/>
                    <a:pt x="1534" y="55414"/>
                  </a:cubicBezTo>
                  <a:cubicBezTo>
                    <a:pt x="5313" y="52949"/>
                    <a:pt x="8873" y="50046"/>
                    <a:pt x="12105" y="46869"/>
                  </a:cubicBezTo>
                  <a:cubicBezTo>
                    <a:pt x="24318" y="34656"/>
                    <a:pt x="31219" y="18115"/>
                    <a:pt x="31165" y="863"/>
                  </a:cubicBezTo>
                  <a:cubicBezTo>
                    <a:pt x="31110" y="288"/>
                    <a:pt x="30685" y="0"/>
                    <a:pt x="3026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28"/>
            <p:cNvSpPr/>
            <p:nvPr/>
          </p:nvSpPr>
          <p:spPr>
            <a:xfrm>
              <a:off x="3918850" y="3310700"/>
              <a:ext cx="293025" cy="1655450"/>
            </a:xfrm>
            <a:custGeom>
              <a:rect b="b" l="l" r="r" t="t"/>
              <a:pathLst>
                <a:path extrusionOk="0" h="66218" w="11721">
                  <a:moveTo>
                    <a:pt x="10845" y="1"/>
                  </a:moveTo>
                  <a:cubicBezTo>
                    <a:pt x="10420" y="1"/>
                    <a:pt x="9996" y="275"/>
                    <a:pt x="9968" y="822"/>
                  </a:cubicBezTo>
                  <a:lnTo>
                    <a:pt x="9968" y="26893"/>
                  </a:lnTo>
                  <a:cubicBezTo>
                    <a:pt x="9968" y="42283"/>
                    <a:pt x="6846" y="54333"/>
                    <a:pt x="219" y="64849"/>
                  </a:cubicBezTo>
                  <a:cubicBezTo>
                    <a:pt x="0" y="65232"/>
                    <a:pt x="110" y="65780"/>
                    <a:pt x="548" y="66053"/>
                  </a:cubicBezTo>
                  <a:cubicBezTo>
                    <a:pt x="657" y="66163"/>
                    <a:pt x="822" y="66218"/>
                    <a:pt x="986" y="66218"/>
                  </a:cubicBezTo>
                  <a:cubicBezTo>
                    <a:pt x="1315" y="66218"/>
                    <a:pt x="1589" y="66053"/>
                    <a:pt x="1753" y="65780"/>
                  </a:cubicBezTo>
                  <a:cubicBezTo>
                    <a:pt x="8599" y="54990"/>
                    <a:pt x="11721" y="42612"/>
                    <a:pt x="11721" y="26893"/>
                  </a:cubicBezTo>
                  <a:lnTo>
                    <a:pt x="11721" y="822"/>
                  </a:lnTo>
                  <a:cubicBezTo>
                    <a:pt x="11694" y="275"/>
                    <a:pt x="11269" y="1"/>
                    <a:pt x="108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28"/>
            <p:cNvSpPr/>
            <p:nvPr/>
          </p:nvSpPr>
          <p:spPr>
            <a:xfrm>
              <a:off x="3816150" y="3513350"/>
              <a:ext cx="603850" cy="1903300"/>
            </a:xfrm>
            <a:custGeom>
              <a:rect b="b" l="l" r="r" t="t"/>
              <a:pathLst>
                <a:path extrusionOk="0" h="76132" w="24154">
                  <a:moveTo>
                    <a:pt x="23195" y="1"/>
                  </a:moveTo>
                  <a:cubicBezTo>
                    <a:pt x="22771" y="1"/>
                    <a:pt x="22346" y="275"/>
                    <a:pt x="22292" y="822"/>
                  </a:cubicBezTo>
                  <a:lnTo>
                    <a:pt x="22292" y="26893"/>
                  </a:lnTo>
                  <a:cubicBezTo>
                    <a:pt x="22346" y="43653"/>
                    <a:pt x="15665" y="59755"/>
                    <a:pt x="3780" y="71585"/>
                  </a:cubicBezTo>
                  <a:cubicBezTo>
                    <a:pt x="2739" y="72626"/>
                    <a:pt x="1698" y="73612"/>
                    <a:pt x="603" y="74543"/>
                  </a:cubicBezTo>
                  <a:cubicBezTo>
                    <a:pt x="0" y="75090"/>
                    <a:pt x="384" y="76131"/>
                    <a:pt x="1205" y="76131"/>
                  </a:cubicBezTo>
                  <a:cubicBezTo>
                    <a:pt x="1424" y="76131"/>
                    <a:pt x="1644" y="76076"/>
                    <a:pt x="1808" y="75912"/>
                  </a:cubicBezTo>
                  <a:cubicBezTo>
                    <a:pt x="2903" y="74926"/>
                    <a:pt x="3999" y="73940"/>
                    <a:pt x="5039" y="72900"/>
                  </a:cubicBezTo>
                  <a:cubicBezTo>
                    <a:pt x="17308" y="60686"/>
                    <a:pt x="24154" y="44145"/>
                    <a:pt x="24099" y="26893"/>
                  </a:cubicBezTo>
                  <a:lnTo>
                    <a:pt x="24099" y="822"/>
                  </a:lnTo>
                  <a:cubicBezTo>
                    <a:pt x="24044" y="275"/>
                    <a:pt x="23620" y="1"/>
                    <a:pt x="231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28"/>
            <p:cNvSpPr/>
            <p:nvPr/>
          </p:nvSpPr>
          <p:spPr>
            <a:xfrm>
              <a:off x="4233775" y="3651650"/>
              <a:ext cx="399825" cy="1695150"/>
            </a:xfrm>
            <a:custGeom>
              <a:rect b="b" l="l" r="r" t="t"/>
              <a:pathLst>
                <a:path extrusionOk="0" h="67806" w="15993">
                  <a:moveTo>
                    <a:pt x="15089" y="1"/>
                  </a:moveTo>
                  <a:cubicBezTo>
                    <a:pt x="14665" y="1"/>
                    <a:pt x="14240" y="274"/>
                    <a:pt x="14186" y="822"/>
                  </a:cubicBezTo>
                  <a:lnTo>
                    <a:pt x="14186" y="26838"/>
                  </a:lnTo>
                  <a:cubicBezTo>
                    <a:pt x="14186" y="41188"/>
                    <a:pt x="9311" y="55154"/>
                    <a:pt x="329" y="66382"/>
                  </a:cubicBezTo>
                  <a:cubicBezTo>
                    <a:pt x="0" y="66765"/>
                    <a:pt x="110" y="67313"/>
                    <a:pt x="493" y="67642"/>
                  </a:cubicBezTo>
                  <a:cubicBezTo>
                    <a:pt x="657" y="67751"/>
                    <a:pt x="822" y="67806"/>
                    <a:pt x="1041" y="67806"/>
                  </a:cubicBezTo>
                  <a:cubicBezTo>
                    <a:pt x="1315" y="67806"/>
                    <a:pt x="1589" y="67696"/>
                    <a:pt x="1753" y="67477"/>
                  </a:cubicBezTo>
                  <a:cubicBezTo>
                    <a:pt x="10954" y="55921"/>
                    <a:pt x="15993" y="41626"/>
                    <a:pt x="15993" y="26838"/>
                  </a:cubicBezTo>
                  <a:lnTo>
                    <a:pt x="15993" y="822"/>
                  </a:lnTo>
                  <a:cubicBezTo>
                    <a:pt x="15938" y="274"/>
                    <a:pt x="15514" y="1"/>
                    <a:pt x="150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28"/>
            <p:cNvSpPr/>
            <p:nvPr/>
          </p:nvSpPr>
          <p:spPr>
            <a:xfrm>
              <a:off x="4686975" y="3624275"/>
              <a:ext cx="134225" cy="1506200"/>
            </a:xfrm>
            <a:custGeom>
              <a:rect b="b" l="l" r="r" t="t"/>
              <a:pathLst>
                <a:path extrusionOk="0" h="60248" w="5369">
                  <a:moveTo>
                    <a:pt x="4444" y="0"/>
                  </a:moveTo>
                  <a:cubicBezTo>
                    <a:pt x="4013" y="0"/>
                    <a:pt x="3588" y="274"/>
                    <a:pt x="3561" y="822"/>
                  </a:cubicBezTo>
                  <a:lnTo>
                    <a:pt x="3561" y="38668"/>
                  </a:lnTo>
                  <a:cubicBezTo>
                    <a:pt x="3561" y="45624"/>
                    <a:pt x="2411" y="52525"/>
                    <a:pt x="165" y="59097"/>
                  </a:cubicBezTo>
                  <a:cubicBezTo>
                    <a:pt x="1" y="59535"/>
                    <a:pt x="275" y="60083"/>
                    <a:pt x="768" y="60247"/>
                  </a:cubicBezTo>
                  <a:lnTo>
                    <a:pt x="1042" y="60247"/>
                  </a:lnTo>
                  <a:cubicBezTo>
                    <a:pt x="1425" y="60247"/>
                    <a:pt x="1754" y="60028"/>
                    <a:pt x="1863" y="59699"/>
                  </a:cubicBezTo>
                  <a:cubicBezTo>
                    <a:pt x="4163" y="52908"/>
                    <a:pt x="5368" y="45788"/>
                    <a:pt x="5368" y="38668"/>
                  </a:cubicBezTo>
                  <a:lnTo>
                    <a:pt x="5368" y="822"/>
                  </a:lnTo>
                  <a:cubicBezTo>
                    <a:pt x="5314" y="274"/>
                    <a:pt x="4875" y="0"/>
                    <a:pt x="44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28"/>
            <p:cNvSpPr/>
            <p:nvPr/>
          </p:nvSpPr>
          <p:spPr>
            <a:xfrm>
              <a:off x="2574250" y="706400"/>
              <a:ext cx="2427675" cy="4213200"/>
            </a:xfrm>
            <a:custGeom>
              <a:rect b="b" l="l" r="r" t="t"/>
              <a:pathLst>
                <a:path extrusionOk="0" h="168528" w="97107">
                  <a:moveTo>
                    <a:pt x="48526" y="0"/>
                  </a:moveTo>
                  <a:cubicBezTo>
                    <a:pt x="21744" y="0"/>
                    <a:pt x="0" y="21744"/>
                    <a:pt x="0" y="48581"/>
                  </a:cubicBezTo>
                  <a:lnTo>
                    <a:pt x="0" y="124931"/>
                  </a:lnTo>
                  <a:cubicBezTo>
                    <a:pt x="0" y="125533"/>
                    <a:pt x="452" y="125834"/>
                    <a:pt x="904" y="125834"/>
                  </a:cubicBezTo>
                  <a:cubicBezTo>
                    <a:pt x="1356" y="125834"/>
                    <a:pt x="1808" y="125533"/>
                    <a:pt x="1808" y="124931"/>
                  </a:cubicBezTo>
                  <a:lnTo>
                    <a:pt x="1808" y="48581"/>
                  </a:lnTo>
                  <a:cubicBezTo>
                    <a:pt x="1808" y="22730"/>
                    <a:pt x="22730" y="1808"/>
                    <a:pt x="48526" y="1808"/>
                  </a:cubicBezTo>
                  <a:cubicBezTo>
                    <a:pt x="74378" y="1808"/>
                    <a:pt x="95300" y="22730"/>
                    <a:pt x="95300" y="48581"/>
                  </a:cubicBezTo>
                  <a:lnTo>
                    <a:pt x="95300" y="155383"/>
                  </a:lnTo>
                  <a:cubicBezTo>
                    <a:pt x="95300" y="159436"/>
                    <a:pt x="94916" y="163489"/>
                    <a:pt x="94149" y="167487"/>
                  </a:cubicBezTo>
                  <a:cubicBezTo>
                    <a:pt x="94040" y="167980"/>
                    <a:pt x="94368" y="168418"/>
                    <a:pt x="94807" y="168528"/>
                  </a:cubicBezTo>
                  <a:lnTo>
                    <a:pt x="94971" y="168528"/>
                  </a:lnTo>
                  <a:cubicBezTo>
                    <a:pt x="95464" y="168528"/>
                    <a:pt x="95847" y="168254"/>
                    <a:pt x="95902" y="167816"/>
                  </a:cubicBezTo>
                  <a:cubicBezTo>
                    <a:pt x="96724" y="163708"/>
                    <a:pt x="97107" y="159545"/>
                    <a:pt x="97107" y="155383"/>
                  </a:cubicBezTo>
                  <a:lnTo>
                    <a:pt x="97107" y="48581"/>
                  </a:lnTo>
                  <a:cubicBezTo>
                    <a:pt x="97107" y="21744"/>
                    <a:pt x="75363" y="0"/>
                    <a:pt x="485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28"/>
            <p:cNvSpPr/>
            <p:nvPr/>
          </p:nvSpPr>
          <p:spPr>
            <a:xfrm>
              <a:off x="2812500" y="4858700"/>
              <a:ext cx="317500" cy="252600"/>
            </a:xfrm>
            <a:custGeom>
              <a:rect b="b" l="l" r="r" t="t"/>
              <a:pathLst>
                <a:path extrusionOk="0" h="10104" w="12700">
                  <a:moveTo>
                    <a:pt x="11427" y="0"/>
                  </a:moveTo>
                  <a:cubicBezTo>
                    <a:pt x="11231" y="0"/>
                    <a:pt x="11028" y="73"/>
                    <a:pt x="10845" y="245"/>
                  </a:cubicBezTo>
                  <a:cubicBezTo>
                    <a:pt x="7778" y="3312"/>
                    <a:pt x="4437" y="6050"/>
                    <a:pt x="822" y="8406"/>
                  </a:cubicBezTo>
                  <a:cubicBezTo>
                    <a:pt x="0" y="8844"/>
                    <a:pt x="329" y="10103"/>
                    <a:pt x="1260" y="10103"/>
                  </a:cubicBezTo>
                  <a:cubicBezTo>
                    <a:pt x="1424" y="10103"/>
                    <a:pt x="1589" y="10049"/>
                    <a:pt x="1753" y="9939"/>
                  </a:cubicBezTo>
                  <a:cubicBezTo>
                    <a:pt x="5477" y="7529"/>
                    <a:pt x="8928" y="4681"/>
                    <a:pt x="12104" y="1559"/>
                  </a:cubicBezTo>
                  <a:cubicBezTo>
                    <a:pt x="12700" y="879"/>
                    <a:pt x="12107" y="0"/>
                    <a:pt x="114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8"/>
            <p:cNvSpPr/>
            <p:nvPr/>
          </p:nvSpPr>
          <p:spPr>
            <a:xfrm>
              <a:off x="3534075" y="3075550"/>
              <a:ext cx="57550" cy="886950"/>
            </a:xfrm>
            <a:custGeom>
              <a:rect b="b" l="l" r="r" t="t"/>
              <a:pathLst>
                <a:path extrusionOk="0" h="35478" w="2302">
                  <a:moveTo>
                    <a:pt x="1425" y="0"/>
                  </a:moveTo>
                  <a:cubicBezTo>
                    <a:pt x="1000" y="0"/>
                    <a:pt x="576" y="288"/>
                    <a:pt x="549" y="863"/>
                  </a:cubicBezTo>
                  <a:lnTo>
                    <a:pt x="549" y="26879"/>
                  </a:lnTo>
                  <a:cubicBezTo>
                    <a:pt x="494" y="29398"/>
                    <a:pt x="330" y="31917"/>
                    <a:pt x="56" y="34492"/>
                  </a:cubicBezTo>
                  <a:cubicBezTo>
                    <a:pt x="1" y="34930"/>
                    <a:pt x="330" y="35423"/>
                    <a:pt x="822" y="35477"/>
                  </a:cubicBezTo>
                  <a:lnTo>
                    <a:pt x="932" y="35477"/>
                  </a:lnTo>
                  <a:cubicBezTo>
                    <a:pt x="1425" y="35477"/>
                    <a:pt x="1808" y="35149"/>
                    <a:pt x="1863" y="34656"/>
                  </a:cubicBezTo>
                  <a:cubicBezTo>
                    <a:pt x="2192" y="32082"/>
                    <a:pt x="2301" y="29453"/>
                    <a:pt x="2301" y="26879"/>
                  </a:cubicBezTo>
                  <a:lnTo>
                    <a:pt x="2301" y="863"/>
                  </a:lnTo>
                  <a:cubicBezTo>
                    <a:pt x="2274" y="288"/>
                    <a:pt x="1849" y="0"/>
                    <a:pt x="14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8"/>
            <p:cNvSpPr/>
            <p:nvPr/>
          </p:nvSpPr>
          <p:spPr>
            <a:xfrm>
              <a:off x="2639975" y="2951975"/>
              <a:ext cx="746250" cy="2014175"/>
            </a:xfrm>
            <a:custGeom>
              <a:rect b="b" l="l" r="r" t="t"/>
              <a:pathLst>
                <a:path extrusionOk="0" h="80567" w="29850">
                  <a:moveTo>
                    <a:pt x="28926" y="0"/>
                  </a:moveTo>
                  <a:cubicBezTo>
                    <a:pt x="28494" y="0"/>
                    <a:pt x="28070" y="274"/>
                    <a:pt x="28042" y="822"/>
                  </a:cubicBezTo>
                  <a:lnTo>
                    <a:pt x="28042" y="26892"/>
                  </a:lnTo>
                  <a:cubicBezTo>
                    <a:pt x="28042" y="43652"/>
                    <a:pt x="21415" y="59754"/>
                    <a:pt x="9476" y="71585"/>
                  </a:cubicBezTo>
                  <a:cubicBezTo>
                    <a:pt x="6792" y="74268"/>
                    <a:pt x="3834" y="76733"/>
                    <a:pt x="712" y="78924"/>
                  </a:cubicBezTo>
                  <a:cubicBezTo>
                    <a:pt x="0" y="79417"/>
                    <a:pt x="329" y="80567"/>
                    <a:pt x="1260" y="80567"/>
                  </a:cubicBezTo>
                  <a:cubicBezTo>
                    <a:pt x="1424" y="80567"/>
                    <a:pt x="1589" y="80512"/>
                    <a:pt x="1753" y="80402"/>
                  </a:cubicBezTo>
                  <a:cubicBezTo>
                    <a:pt x="4984" y="78157"/>
                    <a:pt x="7997" y="75638"/>
                    <a:pt x="10790" y="72899"/>
                  </a:cubicBezTo>
                  <a:cubicBezTo>
                    <a:pt x="23004" y="60685"/>
                    <a:pt x="29850" y="44145"/>
                    <a:pt x="29850" y="26892"/>
                  </a:cubicBezTo>
                  <a:lnTo>
                    <a:pt x="29850" y="822"/>
                  </a:lnTo>
                  <a:cubicBezTo>
                    <a:pt x="29795" y="274"/>
                    <a:pt x="29357" y="0"/>
                    <a:pt x="2892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8"/>
            <p:cNvSpPr/>
            <p:nvPr/>
          </p:nvSpPr>
          <p:spPr>
            <a:xfrm>
              <a:off x="2479775" y="3406550"/>
              <a:ext cx="722975" cy="1377500"/>
            </a:xfrm>
            <a:custGeom>
              <a:rect b="b" l="l" r="r" t="t"/>
              <a:pathLst>
                <a:path extrusionOk="0" h="55100" w="28919">
                  <a:moveTo>
                    <a:pt x="27960" y="1"/>
                  </a:moveTo>
                  <a:cubicBezTo>
                    <a:pt x="27481" y="1"/>
                    <a:pt x="27002" y="329"/>
                    <a:pt x="27057" y="987"/>
                  </a:cubicBezTo>
                  <a:lnTo>
                    <a:pt x="27057" y="2137"/>
                  </a:lnTo>
                  <a:cubicBezTo>
                    <a:pt x="27111" y="18896"/>
                    <a:pt x="20429" y="34999"/>
                    <a:pt x="8490" y="46829"/>
                  </a:cubicBezTo>
                  <a:cubicBezTo>
                    <a:pt x="6080" y="49239"/>
                    <a:pt x="3451" y="51485"/>
                    <a:pt x="712" y="53511"/>
                  </a:cubicBezTo>
                  <a:cubicBezTo>
                    <a:pt x="0" y="54004"/>
                    <a:pt x="329" y="55099"/>
                    <a:pt x="1205" y="55099"/>
                  </a:cubicBezTo>
                  <a:cubicBezTo>
                    <a:pt x="1424" y="55099"/>
                    <a:pt x="1589" y="55045"/>
                    <a:pt x="1753" y="54935"/>
                  </a:cubicBezTo>
                  <a:cubicBezTo>
                    <a:pt x="4601" y="52909"/>
                    <a:pt x="7285" y="50608"/>
                    <a:pt x="9804" y="48089"/>
                  </a:cubicBezTo>
                  <a:cubicBezTo>
                    <a:pt x="22018" y="35930"/>
                    <a:pt x="28864" y="19389"/>
                    <a:pt x="28864" y="2137"/>
                  </a:cubicBezTo>
                  <a:lnTo>
                    <a:pt x="28864" y="987"/>
                  </a:lnTo>
                  <a:cubicBezTo>
                    <a:pt x="28919" y="329"/>
                    <a:pt x="28439" y="1"/>
                    <a:pt x="27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152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rect b="b" l="l" r="r" t="t"/>
            <a:pathLst>
              <a:path extrusionOk="0" h="10872" w="1086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rect b="b" l="l" r="r" t="t"/>
              <a:pathLst>
                <a:path extrusionOk="0" h="6764" w="6764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rect b="b" l="l" r="r" t="t"/>
              <a:pathLst>
                <a:path extrusionOk="0" h="3542" w="3607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rect b="b" l="l" r="r" t="t"/>
              <a:pathLst>
                <a:path extrusionOk="0" h="10860" w="10872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rect b="b" l="l" r="r" t="t"/>
              <a:pathLst>
                <a:path extrusionOk="0" h="3787" w="1502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rect b="b" l="l" r="r" t="t"/>
              <a:pathLst>
                <a:path extrusionOk="0" h="1728" w="1728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rect b="b" l="l" r="r" t="t"/>
              <a:pathLst>
                <a:path extrusionOk="0" h="3787" w="4026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rect b="b" l="l" r="r" t="t"/>
              <a:pathLst>
                <a:path extrusionOk="0" h="7656" w="7681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rect b="b" l="l" r="r" t="t"/>
              <a:pathLst>
                <a:path extrusionOk="0" h="2862" w="4263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rect b="b" l="l" r="r" t="t"/>
              <a:pathLst>
                <a:path extrusionOk="0" h="10860" w="1086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rect b="b" l="l" r="r" t="t"/>
              <a:pathLst>
                <a:path extrusionOk="0" h="7276" w="7562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rect b="b" l="l" r="r" t="t"/>
              <a:pathLst>
                <a:path extrusionOk="0" h="3894" w="3454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rect b="b" l="l" r="r" t="t"/>
              <a:pathLst>
                <a:path extrusionOk="0" h="5835" w="7144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rect b="b" l="l" r="r" t="t"/>
              <a:pathLst>
                <a:path extrusionOk="0" h="10860" w="10871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rect b="b" l="l" r="r" t="t"/>
              <a:pathLst>
                <a:path extrusionOk="0" h="7633" w="7681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rect b="b" l="l" r="r" t="t"/>
              <a:pathLst>
                <a:path extrusionOk="0" h="4746" w="4811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rect b="b" l="l" r="r" t="t"/>
              <a:pathLst>
                <a:path extrusionOk="0" h="10860" w="10859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rect b="b" l="l" r="r" t="t"/>
              <a:pathLst>
                <a:path extrusionOk="0" h="6285" w="8252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rect b="b" l="l" r="r" t="t"/>
              <a:pathLst>
                <a:path extrusionOk="0" h="3472" w="3311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rect b="b" l="l" r="r" t="t"/>
              <a:pathLst>
                <a:path extrusionOk="0" h="512" w="143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rect b="b" l="l" r="r" t="t"/>
              <a:pathLst>
                <a:path extrusionOk="0" h="8454" w="11538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rect b="b" l="l" r="r" t="t"/>
              <a:pathLst>
                <a:path extrusionOk="0" h="1418" w="334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rect b="b" l="l" r="r" t="t"/>
              <a:pathLst>
                <a:path extrusionOk="0" h="961" w="2882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rect b="b" l="l" r="r" t="t"/>
              <a:pathLst>
                <a:path extrusionOk="0" h="1060" w="346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rect b="b" l="l" r="r" t="t"/>
              <a:pathLst>
                <a:path extrusionOk="0" h="1061" w="346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rect b="b" l="l" r="r" t="t"/>
              <a:pathLst>
                <a:path extrusionOk="0" h="1061" w="334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rect b="b" l="l" r="r" t="t"/>
              <a:pathLst>
                <a:path extrusionOk="0" h="513" w="1454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rect b="b" l="l" r="r" t="t"/>
              <a:pathLst>
                <a:path extrusionOk="0" h="1418" w="347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rect b="b" l="l" r="r" t="t"/>
              <a:pathLst>
                <a:path extrusionOk="0" h="8871" w="11538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rect b="b" l="l" r="r" t="t"/>
              <a:pathLst>
                <a:path extrusionOk="0" h="1192" w="347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rect b="b" l="l" r="r" t="t"/>
              <a:pathLst>
                <a:path extrusionOk="0" h="10157" w="11598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rect b="b" l="l" r="r" t="t"/>
              <a:pathLst>
                <a:path extrusionOk="0" h="5061" w="3965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rect b="b" l="l" r="r" t="t"/>
              <a:pathLst>
                <a:path extrusionOk="0" h="1073" w="4704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rect b="b" l="l" r="r" t="t"/>
              <a:pathLst>
                <a:path extrusionOk="0" h="1060" w="3608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rect b="b" l="l" r="r" t="t"/>
              <a:pathLst>
                <a:path extrusionOk="0" h="335" w="2156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rect b="b" l="l" r="r" t="t"/>
              <a:pathLst>
                <a:path extrusionOk="0" h="335" w="1048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rect b="b" l="l" r="r" t="t"/>
              <a:pathLst>
                <a:path extrusionOk="0" h="334" w="691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rect b="b" l="l" r="r" t="t"/>
              <a:pathLst>
                <a:path extrusionOk="0" h="334" w="1775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rect b="b" l="l" r="r" t="t"/>
              <a:pathLst>
                <a:path extrusionOk="0" h="322" w="691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rect b="b" l="l" r="r" t="t"/>
              <a:pathLst>
                <a:path extrusionOk="0" h="322" w="1775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rect b="b" l="l" r="r" t="t"/>
              <a:pathLst>
                <a:path extrusionOk="0" h="322" w="346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rect b="b" l="l" r="r" t="t"/>
              <a:pathLst>
                <a:path extrusionOk="0" h="961" w="2906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rect b="b" l="l" r="r" t="t"/>
              <a:pathLst>
                <a:path extrusionOk="0" h="8109" w="649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rect b="b" l="l" r="r" t="t"/>
              <a:pathLst>
                <a:path extrusionOk="0" h="679" w="335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rect b="b" l="l" r="r" t="t"/>
              <a:pathLst>
                <a:path extrusionOk="0" h="679" w="334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rect b="b" l="l" r="r" t="t"/>
              <a:pathLst>
                <a:path extrusionOk="0" h="9229" w="9812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rect b="b" l="l" r="r" t="t"/>
            <a:pathLst>
              <a:path extrusionOk="0" h="9716" w="11693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rect b="b" l="l" r="r" t="t"/>
              <a:pathLst>
                <a:path extrusionOk="0" h="8669" w="7954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rect b="b" l="l" r="r" t="t"/>
              <a:pathLst>
                <a:path extrusionOk="0" h="275" w="691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rect b="b" l="l" r="r" t="t"/>
              <a:pathLst>
                <a:path extrusionOk="0" h="593" w="644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rect b="b" l="l" r="r" t="t"/>
              <a:pathLst>
                <a:path extrusionOk="0" h="585" w="608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rect b="b" l="l" r="r" t="t"/>
              <a:pathLst>
                <a:path extrusionOk="0" h="358" w="414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rect b="b" l="l" r="r" t="t"/>
              <a:pathLst>
                <a:path extrusionOk="0" h="359" w="2251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rect b="b" l="l" r="r" t="t"/>
              <a:pathLst>
                <a:path extrusionOk="0" h="359" w="410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rect b="b" l="l" r="r" t="t"/>
              <a:pathLst>
                <a:path extrusionOk="0" h="358" w="2251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rect b="b" l="l" r="r" t="t"/>
              <a:pathLst>
                <a:path extrusionOk="0" h="358" w="4084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rect b="b" l="l" r="r" t="t"/>
              <a:pathLst>
                <a:path extrusionOk="0" h="7800" w="10883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rect b="b" l="l" r="r" t="t"/>
              <a:pathLst>
                <a:path extrusionOk="0" h="1490" w="1549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rect b="b" l="l" r="r" t="t"/>
              <a:pathLst>
                <a:path extrusionOk="0" h="1070" w="137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rect b="b" l="l" r="r" t="t"/>
              <a:pathLst>
                <a:path extrusionOk="0" h="1489" w="1549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rect b="b" l="l" r="r" t="t"/>
              <a:pathLst>
                <a:path extrusionOk="0" h="1081" w="137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rect b="b" l="l" r="r" t="t"/>
              <a:pathLst>
                <a:path extrusionOk="0" h="1502" w="1549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rect b="b" l="l" r="r" t="t"/>
              <a:pathLst>
                <a:path extrusionOk="0" h="1080" w="1346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rect b="b" l="l" r="r" t="t"/>
              <a:pathLst>
                <a:path extrusionOk="0" h="2810" w="7966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rect b="b" l="l" r="r" t="t"/>
              <a:pathLst>
                <a:path extrusionOk="0" h="7681" w="11538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rect b="b" l="l" r="r" t="t"/>
              <a:pathLst>
                <a:path extrusionOk="0" h="6145" w="924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rect b="b" l="l" r="r" t="t"/>
              <a:pathLst>
                <a:path extrusionOk="0" h="73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rect b="b" l="l" r="r" t="t"/>
              <a:pathLst>
                <a:path extrusionOk="0" h="1133" w="358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rect b="b" l="l" r="r" t="t"/>
              <a:pathLst>
                <a:path extrusionOk="0" h="358" w="37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rect b="b" l="l" r="r" t="t"/>
              <a:pathLst>
                <a:path extrusionOk="0" h="560" w="358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rect b="b" l="l" r="r" t="t"/>
              <a:pathLst>
                <a:path extrusionOk="0" h="549" w="358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rect b="b" l="l" r="r" t="t"/>
              <a:pathLst>
                <a:path extrusionOk="0" h="1132" w="7681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rect b="b" l="l" r="r" t="t"/>
              <a:pathLst>
                <a:path extrusionOk="0" h="1664" w="1668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rect b="b" l="l" r="r" t="t"/>
              <a:pathLst>
                <a:path extrusionOk="0" h="3454" w="4216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rect b="b" l="l" r="r" t="t"/>
              <a:pathLst>
                <a:path extrusionOk="0" h="4716" w="774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rect b="b" l="l" r="r" t="t"/>
              <a:pathLst>
                <a:path extrusionOk="0" h="1406" w="299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rect b="b" l="l" r="r" t="t"/>
              <a:pathLst>
                <a:path extrusionOk="0" h="299" w="4025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rect b="b" l="l" r="r" t="t"/>
              <a:pathLst>
                <a:path extrusionOk="0" h="298" w="402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rect b="b" l="l" r="r" t="t"/>
              <a:pathLst>
                <a:path extrusionOk="0" h="1215" w="1215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rect b="b" l="l" r="r" t="t"/>
              <a:pathLst>
                <a:path extrusionOk="0" h="1216" w="1215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rect b="b" l="l" r="r" t="t"/>
              <a:pathLst>
                <a:path extrusionOk="0" h="7049" w="9097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rect b="b" l="l" r="r" t="t"/>
              <a:pathLst>
                <a:path extrusionOk="0" h="11216" w="11217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rect b="b" l="l" r="r" t="t"/>
              <a:pathLst>
                <a:path extrusionOk="0" h="8872" w="8871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rect b="b" l="l" r="r" t="t"/>
              <a:pathLst>
                <a:path extrusionOk="0" h="2240" w="2239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rect b="b" l="l" r="r" t="t"/>
              <a:pathLst>
                <a:path extrusionOk="0" h="7918" w="7918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rect b="b" l="l" r="r" t="t"/>
              <a:pathLst>
                <a:path extrusionOk="0" h="2239" w="2251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rect b="b" l="l" r="r" t="t"/>
              <a:pathLst>
                <a:path extrusionOk="0" h="2240" w="2228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rect b="b" l="l" r="r" t="t"/>
              <a:pathLst>
                <a:path extrusionOk="0" h="11228" w="11228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rect b="b" l="l" r="r" t="t"/>
              <a:pathLst>
                <a:path extrusionOk="0" h="11216" w="11228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rect b="b" l="l" r="r" t="t"/>
              <a:pathLst>
                <a:path extrusionOk="0" h="3918" w="2525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rect b="b" l="l" r="r" t="t"/>
              <a:pathLst>
                <a:path extrusionOk="0" h="3918" w="2537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rect b="b" l="l" r="r" t="t"/>
              <a:pathLst>
                <a:path extrusionOk="0" h="3205" w="1061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rect b="b" l="l" r="r" t="t"/>
              <a:pathLst>
                <a:path extrusionOk="0" h="1310" w="1311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rect b="b" l="l" r="r" t="t"/>
              <a:pathLst>
                <a:path extrusionOk="0" h="11216" w="11216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rect b="b" l="l" r="r" t="t"/>
              <a:pathLst>
                <a:path extrusionOk="0" h="7335" w="7669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rect b="b" l="l" r="r" t="t"/>
              <a:pathLst>
                <a:path extrusionOk="0" h="7656" w="5406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rect b="b" l="l" r="r" t="t"/>
              <a:pathLst>
                <a:path extrusionOk="0" h="11216" w="11229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rect b="b" l="l" r="r" t="t"/>
              <a:pathLst>
                <a:path extrusionOk="0" h="1022" w="4335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rect b="b" l="l" r="r" t="t"/>
              <a:pathLst>
                <a:path extrusionOk="0" h="8860" w="9299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rect b="b" l="l" r="r" t="t"/>
              <a:pathLst>
                <a:path extrusionOk="0" h="1787" w="1787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rect b="b" l="l" r="r" t="t"/>
              <a:pathLst>
                <a:path extrusionOk="0" h="10862" w="7002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rect b="b" l="l" r="r" t="t"/>
              <a:pathLst>
                <a:path extrusionOk="0" h="470" w="644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rect b="b" l="l" r="r" t="t"/>
              <a:pathLst>
                <a:path extrusionOk="0" h="501" w="334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rect b="b" l="l" r="r" t="t"/>
              <a:pathLst>
                <a:path extrusionOk="0" h="5787" w="8502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rect b="b" l="l" r="r" t="t"/>
              <a:pathLst>
                <a:path extrusionOk="0" h="8002" w="10895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rect b="b" l="l" r="r" t="t"/>
            <a:pathLst>
              <a:path extrusionOk="0" h="10884" w="10919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rect b="b" l="l" r="r" t="t"/>
              <a:pathLst>
                <a:path extrusionOk="0" h="5609" w="899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rect b="b" l="l" r="r" t="t"/>
              <a:pathLst>
                <a:path extrusionOk="0" h="5073" w="3751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rect b="b" l="l" r="r" t="t"/>
              <a:pathLst>
                <a:path extrusionOk="0" h="322" w="101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rect b="b" l="l" r="r" t="t"/>
              <a:pathLst>
                <a:path extrusionOk="0" h="1430" w="358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rect b="b" l="l" r="r" t="t"/>
              <a:pathLst>
                <a:path extrusionOk="0" h="6132" w="6454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rect b="b" l="l" r="r" t="t"/>
              <a:pathLst>
                <a:path extrusionOk="0" h="5954" w="7086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rect b="b" l="l" r="r" t="t"/>
              <a:pathLst>
                <a:path extrusionOk="0" h="4103" w="4133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rect b="b" l="l" r="r" t="t"/>
              <a:pathLst>
                <a:path extrusionOk="0" h="489" w="1359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rect b="b" l="l" r="r" t="t"/>
              <a:pathLst>
                <a:path extrusionOk="0" h="1525" w="335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rect b="b" l="l" r="r" t="t"/>
              <a:pathLst>
                <a:path extrusionOk="0" h="5665" w="6335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rect b="b" l="l" r="r" t="t"/>
              <a:pathLst>
                <a:path extrusionOk="0" h="5454" w="6454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rect b="b" l="l" r="r" t="t"/>
              <a:pathLst>
                <a:path extrusionOk="0" h="3037" w="4787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rect b="b" l="l" r="r" t="t"/>
            <a:pathLst>
              <a:path extrusionOk="0" h="1013" w="335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rect b="b" l="l" r="r" t="t"/>
              <a:pathLst>
                <a:path extrusionOk="0" h="927" w="2715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rect b="b" l="l" r="r" t="t"/>
              <a:pathLst>
                <a:path extrusionOk="0" h="8002" w="6133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rect b="b" l="l" r="r" t="t"/>
              <a:pathLst>
                <a:path extrusionOk="0" h="1013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rect b="b" l="l" r="r" t="t"/>
              <a:pathLst>
                <a:path extrusionOk="0" h="5311" w="5085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rect b="b" l="l" r="r" t="t"/>
              <a:pathLst>
                <a:path extrusionOk="0" h="3037" w="1013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rect b="b" l="l" r="r" t="t"/>
              <a:pathLst>
                <a:path extrusionOk="0" h="10538" w="11205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rect b="b" l="l" r="r" t="t"/>
              <a:pathLst>
                <a:path extrusionOk="0" h="334" w="5906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rect b="b" l="l" r="r" t="t"/>
              <a:pathLst>
                <a:path extrusionOk="0" h="1370" w="137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rect b="b" l="l" r="r" t="t"/>
              <a:pathLst>
                <a:path extrusionOk="0" h="322" w="5906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rect b="b" l="l" r="r" t="t"/>
              <a:pathLst>
                <a:path extrusionOk="0" h="334" w="799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rect b="b" l="l" r="r" t="t"/>
              <a:pathLst>
                <a:path extrusionOk="0" h="13" w="1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rect b="b" l="l" r="r" t="t"/>
              <a:pathLst>
                <a:path extrusionOk="0" h="8085" w="8799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rect b="b" l="l" r="r" t="t"/>
              <a:pathLst>
                <a:path extrusionOk="0" h="7371" w="455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rect b="b" l="l" r="r" t="t"/>
              <a:pathLst>
                <a:path extrusionOk="0" h="883" w="882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rect b="b" l="l" r="r" t="t"/>
              <a:pathLst>
                <a:path extrusionOk="0" h="263" w="3073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rect b="b" l="l" r="r" t="t"/>
              <a:pathLst>
                <a:path extrusionOk="0" h="275" w="954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rect b="b" l="l" r="r" t="t"/>
              <a:pathLst>
                <a:path extrusionOk="0" h="882" w="882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rect b="b" l="l" r="r" t="t"/>
              <a:pathLst>
                <a:path extrusionOk="0" h="275" w="307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rect b="b" l="l" r="r" t="t"/>
              <a:pathLst>
                <a:path extrusionOk="0" h="263" w="954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rect b="b" l="l" r="r" t="t"/>
              <a:pathLst>
                <a:path extrusionOk="0" h="5144" w="524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rect b="b" l="l" r="r" t="t"/>
              <a:pathLst>
                <a:path extrusionOk="0" h="10003" w="10062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rect b="b" l="l" r="r" t="t"/>
              <a:pathLst>
                <a:path extrusionOk="0" h="2719" w="2371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rect b="b" l="l" r="r" t="t"/>
              <a:pathLst>
                <a:path extrusionOk="0" h="1013" w="977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rect b="b" l="l" r="r" t="t"/>
              <a:pathLst>
                <a:path extrusionOk="0" h="8814" w="7645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rect b="b" l="l" r="r" t="t"/>
              <a:pathLst>
                <a:path extrusionOk="0" h="1072" w="1072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rect b="b" l="l" r="r" t="t"/>
              <a:pathLst>
                <a:path extrusionOk="0" h="263" w="823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rect b="b" l="l" r="r" t="t"/>
              <a:pathLst>
                <a:path extrusionOk="0" h="263" w="2704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rect b="b" l="l" r="r" t="t"/>
              <a:pathLst>
                <a:path extrusionOk="0" h="275" w="162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rect b="b" l="l" r="r" t="t"/>
              <a:pathLst>
                <a:path extrusionOk="0" h="263" w="1334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rect b="b" l="l" r="r" t="t"/>
              <a:pathLst>
                <a:path extrusionOk="0" h="6323" w="6978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rect b="b" l="l" r="r" t="t"/>
              <a:pathLst>
                <a:path extrusionOk="0" h="8764" w="8764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rect b="b" l="l" r="r" t="t"/>
              <a:pathLst>
                <a:path extrusionOk="0" h="3061" w="3514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rect b="b" l="l" r="r" t="t"/>
              <a:pathLst>
                <a:path extrusionOk="0" h="2788" w="3311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rect b="b" l="l" r="r" t="t"/>
              <a:pathLst>
                <a:path extrusionOk="0" h="5871" w="5847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rect b="b" l="l" r="r" t="t"/>
              <a:pathLst>
                <a:path extrusionOk="0" h="2025" w="2026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rect b="b" l="l" r="r" t="t"/>
              <a:pathLst>
                <a:path extrusionOk="0" h="2204" w="2204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rect b="b" l="l" r="r" t="t"/>
              <a:pathLst>
                <a:path extrusionOk="0" h="7467" w="7728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rect b="b" l="l" r="r" t="t"/>
              <a:pathLst>
                <a:path extrusionOk="0" h="299" w="106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rect b="b" l="l" r="r" t="t"/>
              <a:pathLst>
                <a:path extrusionOk="0" h="1620" w="1882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rect b="b" l="l" r="r" t="t"/>
              <a:pathLst>
                <a:path extrusionOk="0" h="7490" w="774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rect b="b" l="l" r="r" t="t"/>
              <a:pathLst>
                <a:path extrusionOk="0" h="1906" w="1644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rect b="b" l="l" r="r" t="t"/>
              <a:pathLst>
                <a:path extrusionOk="0" h="299" w="2323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rect b="b" l="l" r="r" t="t"/>
              <a:pathLst>
                <a:path extrusionOk="0" h="858" w="2323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rect b="b" l="l" r="r" t="t"/>
              <a:pathLst>
                <a:path extrusionOk="0" h="298" w="2323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rect b="b" l="l" r="r" t="t"/>
              <a:pathLst>
                <a:path extrusionOk="0" h="322" w="6014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rect b="b" l="l" r="r" t="t"/>
              <a:pathLst>
                <a:path extrusionOk="0" h="8811" w="11014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rect b="b" l="l" r="r" t="t"/>
              <a:pathLst>
                <a:path extrusionOk="0" h="334" w="2597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rect b="b" l="l" r="r" t="t"/>
              <a:pathLst>
                <a:path extrusionOk="0" h="335" w="2597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rect b="b" l="l" r="r" t="t"/>
              <a:pathLst>
                <a:path extrusionOk="0" h="323" w="2597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rect b="b" l="l" r="r" t="t"/>
              <a:pathLst>
                <a:path extrusionOk="0" h="1489" w="6931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rect b="b" l="l" r="r" t="t"/>
              <a:pathLst>
                <a:path extrusionOk="0" h="8137" w="6002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rect b="b" l="l" r="r" t="t"/>
              <a:pathLst>
                <a:path extrusionOk="0" h="298" w="1275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rect b="b" l="l" r="r" t="t"/>
              <a:pathLst>
                <a:path extrusionOk="0" h="298" w="1299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rect b="b" l="l" r="r" t="t"/>
              <a:pathLst>
                <a:path extrusionOk="0" h="127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rect b="b" l="l" r="r" t="t"/>
              <a:pathLst>
                <a:path extrusionOk="0" h="2918" w="953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rect b="b" l="l" r="r" t="t"/>
              <a:pathLst>
                <a:path extrusionOk="0" h="811" w="811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rect b="b" l="l" r="r" t="t"/>
              <a:pathLst>
                <a:path extrusionOk="0" h="713" w="584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rect b="b" l="l" r="r" t="t"/>
              <a:pathLst>
                <a:path extrusionOk="0" h="725" w="596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rect b="b" l="l" r="r" t="t"/>
              <a:pathLst>
                <a:path extrusionOk="0" h="713" w="596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rect b="b" l="l" r="r" t="t"/>
              <a:pathLst>
                <a:path extrusionOk="0" h="537" w="763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rect b="b" l="l" r="r" t="t"/>
              <a:pathLst>
                <a:path extrusionOk="0" h="547" w="775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rect b="b" l="l" r="r" t="t"/>
              <a:pathLst>
                <a:path extrusionOk="0" h="537" w="775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rect b="b" l="l" r="r" t="t"/>
              <a:pathLst>
                <a:path extrusionOk="0" h="334" w="417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rect b="b" l="l" r="r" t="t"/>
              <a:pathLst>
                <a:path extrusionOk="0" h="346" w="168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rect b="b" l="l" r="r" t="t"/>
              <a:pathLst>
                <a:path extrusionOk="0" h="13" w="1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rect b="b" l="l" r="r" t="t"/>
              <a:pathLst>
                <a:path extrusionOk="0" h="25" w="1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rect b="b" l="l" r="r" t="t"/>
              <a:pathLst>
                <a:path extrusionOk="0" h="10919" w="10371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rect b="b" l="l" r="r" t="t"/>
              <a:pathLst>
                <a:path extrusionOk="0" h="11110" w="11133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rect b="b" l="l" r="r" t="t"/>
              <a:pathLst>
                <a:path extrusionOk="0" h="1434" w="1942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rect b="b" l="l" r="r" t="t"/>
              <a:pathLst>
                <a:path extrusionOk="0" h="573" w="692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rect b="b" l="l" r="r" t="t"/>
              <a:pathLst>
                <a:path extrusionOk="0" h="6014" w="11026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rect b="b" l="l" r="r" t="t"/>
              <a:pathLst>
                <a:path extrusionOk="0" h="5490" w="412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rect b="b" l="l" r="r" t="t"/>
              <a:pathLst>
                <a:path extrusionOk="0" h="2227" w="1728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rect b="b" l="l" r="r" t="t"/>
              <a:pathLst>
                <a:path extrusionOk="0" h="979" w="1382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rect b="b" l="l" r="r" t="t"/>
              <a:pathLst>
                <a:path extrusionOk="0" h="948" w="1084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rect b="b" l="l" r="r" t="t"/>
              <a:pathLst>
                <a:path extrusionOk="0" h="489" w="1406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rect b="b" l="l" r="r" t="t"/>
              <a:pathLst>
                <a:path extrusionOk="0" h="8098" w="11038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rect b="b" l="l" r="r" t="t"/>
              <a:pathLst>
                <a:path extrusionOk="0" h="334" w="322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rect b="b" l="l" r="r" t="t"/>
              <a:pathLst>
                <a:path extrusionOk="0" h="9252" w="11824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rect b="b" l="l" r="r" t="t"/>
              <a:pathLst>
                <a:path extrusionOk="0" h="358" w="727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rect b="b" l="l" r="r" t="t"/>
              <a:pathLst>
                <a:path extrusionOk="0" h="5752" w="5895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rect b="b" l="l" r="r" t="t"/>
              <a:pathLst>
                <a:path extrusionOk="0" h="347" w="905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rect b="b" l="l" r="r" t="t"/>
              <a:pathLst>
                <a:path extrusionOk="0" h="347" w="2394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rect b="b" l="l" r="r" t="t"/>
              <a:pathLst>
                <a:path extrusionOk="0" h="358" w="3692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rect b="b" l="l" r="r" t="t"/>
              <a:pathLst>
                <a:path extrusionOk="0" h="358" w="24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rect b="b" l="l" r="r" t="t"/>
              <a:pathLst>
                <a:path extrusionOk="0" h="358" w="906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rect b="b" l="l" r="r" t="t"/>
              <a:pathLst>
                <a:path extrusionOk="0" h="6336" w="10121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rect b="b" l="l" r="r" t="t"/>
              <a:pathLst>
                <a:path extrusionOk="0" h="5829" w="9704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rect b="b" l="l" r="r" t="t"/>
              <a:pathLst>
                <a:path extrusionOk="0" h="805" w="846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rect b="b" l="l" r="r" t="t"/>
              <a:pathLst>
                <a:path extrusionOk="0" h="804" w="835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rect b="b" l="l" r="r" t="t"/>
              <a:pathLst>
                <a:path extrusionOk="0" h="793" w="834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rect b="b" l="l" r="r" t="t"/>
              <a:pathLst>
                <a:path extrusionOk="0" h="10189" w="10304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rect b="b" l="l" r="r" t="t"/>
              <a:pathLst>
                <a:path extrusionOk="0" h="1915" w="2513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rect b="b" l="l" r="r" t="t"/>
              <a:pathLst>
                <a:path extrusionOk="0" h="610" w="787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rect b="b" l="l" r="r" t="t"/>
              <a:pathLst>
                <a:path extrusionOk="0" h="1347" w="518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rect b="b" l="l" r="r" t="t"/>
              <a:pathLst>
                <a:path extrusionOk="0" h="5478" w="8871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rect b="b" l="l" r="r" t="t"/>
              <a:pathLst>
                <a:path extrusionOk="0" h="3994" w="406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rect b="b" l="l" r="r" t="t"/>
              <a:pathLst>
                <a:path extrusionOk="0" h="2144" w="2144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rect b="b" l="l" r="r" t="t"/>
              <a:pathLst>
                <a:path extrusionOk="0" h="656" w="656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rect b="b" l="l" r="r" t="t"/>
              <a:pathLst>
                <a:path extrusionOk="0" h="1549" w="2156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rect b="b" l="l" r="r" t="t"/>
              <a:pathLst>
                <a:path extrusionOk="0" h="1668" w="1668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rect b="b" l="l" r="r" t="t"/>
              <a:pathLst>
                <a:path extrusionOk="0" h="2168" w="2168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rect b="b" l="l" r="r" t="t"/>
              <a:pathLst>
                <a:path extrusionOk="0" h="1990" w="3668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rect b="b" l="l" r="r" t="t"/>
              <a:pathLst>
                <a:path extrusionOk="0" h="10514" w="10502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rect b="b" l="l" r="r" t="t"/>
              <a:pathLst>
                <a:path extrusionOk="0" h="9764" w="10431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rect b="b" l="l" r="r" t="t"/>
              <a:pathLst>
                <a:path extrusionOk="0" h="1227" w="1216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rect b="b" l="l" r="r" t="t"/>
              <a:pathLst>
                <a:path extrusionOk="0" h="3394" w="5335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rect b="b" l="l" r="r" t="t"/>
              <a:pathLst>
                <a:path extrusionOk="0" h="975" w="1013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rect b="b" l="l" r="r" t="t"/>
              <a:pathLst>
                <a:path extrusionOk="0" h="986" w="1013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rect b="b" l="l" r="r" t="t"/>
              <a:pathLst>
                <a:path extrusionOk="0" h="10871" w="7788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rect b="b" l="l" r="r" t="t"/>
              <a:pathLst>
                <a:path extrusionOk="0" h="586" w="358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rect b="b" l="l" r="r" t="t"/>
              <a:pathLst>
                <a:path extrusionOk="0" h="443" w="62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rect b="b" l="l" r="r" t="t"/>
              <a:pathLst>
                <a:path extrusionOk="0" h="522" w="537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rect b="b" l="l" r="r" t="t"/>
              <a:pathLst>
                <a:path extrusionOk="0" h="556" w="513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rect b="b" l="l" r="r" t="t"/>
              <a:pathLst>
                <a:path extrusionOk="0" h="508" w="525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rect b="b" l="l" r="r" t="t"/>
              <a:pathLst>
                <a:path extrusionOk="0" h="596" w="382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rect b="b" l="l" r="r" t="t"/>
              <a:pathLst>
                <a:path extrusionOk="0" h="562" w="501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rect b="b" l="l" r="r" t="t"/>
              <a:pathLst>
                <a:path extrusionOk="0" h="382" w="62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rect b="b" l="l" r="r" t="t"/>
              <a:pathLst>
                <a:path extrusionOk="0" h="429" w="632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rect b="b" l="l" r="r" t="t"/>
              <a:pathLst>
                <a:path extrusionOk="0" h="383" w="596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rect b="b" l="l" r="r" t="t"/>
              <a:pathLst>
                <a:path extrusionOk="0" h="1942" w="1013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rect b="b" l="l" r="r" t="t"/>
              <a:pathLst>
                <a:path extrusionOk="0" h="8645" w="13193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rect b="b" l="l" r="r" t="t"/>
              <a:pathLst>
                <a:path extrusionOk="0" h="3096" w="1466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rect b="b" l="l" r="r" t="t"/>
              <a:pathLst>
                <a:path extrusionOk="0" h="2252" w="162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rect b="b" l="l" r="r" t="t"/>
              <a:pathLst>
                <a:path extrusionOk="0" h="2240" w="1418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rect b="b" l="l" r="r" t="t"/>
              <a:pathLst>
                <a:path extrusionOk="0" h="2243" w="2061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rect b="b" l="l" r="r" t="t"/>
              <a:pathLst>
                <a:path extrusionOk="0" h="394" w="3061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rect b="b" l="l" r="r" t="t"/>
              <a:pathLst>
                <a:path extrusionOk="0" h="394" w="3907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rect b="b" l="l" r="r" t="t"/>
              <a:pathLst>
                <a:path extrusionOk="0" h="382" w="162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rect b="b" l="l" r="r" t="t"/>
              <a:pathLst>
                <a:path extrusionOk="0" h="382" w="306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rect b="b" l="l" r="r" t="t"/>
              <a:pathLst>
                <a:path extrusionOk="0" h="382" w="1013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rect b="b" l="l" r="r" t="t"/>
              <a:pathLst>
                <a:path extrusionOk="0" h="382" w="1835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rect b="b" l="l" r="r" t="t"/>
              <a:pathLst>
                <a:path extrusionOk="0" h="382" w="1621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rect b="b" l="l" r="r" t="t"/>
              <a:pathLst>
                <a:path extrusionOk="0" h="382" w="2668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rect b="b" l="l" r="r" t="t"/>
              <a:pathLst>
                <a:path extrusionOk="0" h="382" w="811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rect b="b" l="l" r="r" t="t"/>
              <a:pathLst>
                <a:path extrusionOk="0" h="9871" w="10609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rect b="b" l="l" r="r" t="t"/>
              <a:pathLst>
                <a:path extrusionOk="0" h="1870" w="1882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rect b="b" l="l" r="r" t="t"/>
              <a:pathLst>
                <a:path extrusionOk="0" h="1073" w="1072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rect b="b" l="l" r="r" t="t"/>
              <a:pathLst>
                <a:path extrusionOk="0" h="1073" w="1085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rect b="b" l="l" r="r" t="t"/>
              <a:pathLst>
                <a:path extrusionOk="0" h="9002" w="9824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rect b="b" l="l" r="r" t="t"/>
              <a:pathLst>
                <a:path extrusionOk="0" h="6978" w="6954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rect b="b" l="l" r="r" t="t"/>
              <a:pathLst>
                <a:path extrusionOk="0" h="8386" w="8491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rect b="b" l="l" r="r" t="t"/>
              <a:pathLst>
                <a:path extrusionOk="0" h="3430" w="4585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rect b="b" l="l" r="r" t="t"/>
              <a:pathLst>
                <a:path extrusionOk="0" h="1692" w="3025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rect b="b" l="l" r="r" t="t"/>
              <a:pathLst>
                <a:path extrusionOk="0" h="1013" w="1692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rect b="b" l="l" r="r" t="t"/>
              <a:pathLst>
                <a:path extrusionOk="0" h="8025" w="11872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rect b="b" l="l" r="r" t="t"/>
              <a:pathLst>
                <a:path extrusionOk="0" h="418" w="417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rect b="b" l="l" r="r" t="t"/>
              <a:pathLst>
                <a:path extrusionOk="0" h="359" w="358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rect b="b" l="l" r="r" t="t"/>
              <a:pathLst>
                <a:path extrusionOk="0" h="358" w="358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rect b="b" l="l" r="r" t="t"/>
              <a:pathLst>
                <a:path extrusionOk="0" h="441" w="454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rect b="b" l="l" r="r" t="t"/>
              <a:pathLst>
                <a:path extrusionOk="0" h="9586" w="7919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rect b="b" l="l" r="r" t="t"/>
            <a:pathLst>
              <a:path extrusionOk="0" h="11134" w="11133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rect b="b" l="l" r="r" t="t"/>
              <a:pathLst>
                <a:path extrusionOk="0" h="7132" w="5335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rect b="b" l="l" r="r" t="t"/>
              <a:pathLst>
                <a:path extrusionOk="0" h="1572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rect b="b" l="l" r="r" t="t"/>
              <a:pathLst>
                <a:path extrusionOk="0" h="1215" w="334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rect b="b" l="l" r="r" t="t"/>
              <a:pathLst>
                <a:path extrusionOk="0" h="1215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rect b="b" l="l" r="r" t="t"/>
              <a:pathLst>
                <a:path extrusionOk="0" h="1037" w="1048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rect b="b" l="l" r="r" t="t"/>
              <a:pathLst>
                <a:path extrusionOk="0" h="2663" w="5942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rect b="b" l="l" r="r" t="t"/>
              <a:pathLst>
                <a:path extrusionOk="0" h="811" w="2168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rect b="b" l="l" r="r" t="t"/>
              <a:pathLst>
                <a:path extrusionOk="0" h="8040" w="10169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rect b="b" l="l" r="r" t="t"/>
              <a:pathLst>
                <a:path extrusionOk="0" h="8026" w="10134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rect b="b" l="l" r="r" t="t"/>
              <a:pathLst>
                <a:path extrusionOk="0" h="846" w="537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rect b="b" l="l" r="r" t="t"/>
              <a:pathLst>
                <a:path extrusionOk="0" h="8304" w="8395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rect b="b" l="l" r="r" t="t"/>
              <a:pathLst>
                <a:path extrusionOk="0" h="4739" w="2048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rect b="b" l="l" r="r" t="t"/>
              <a:pathLst>
                <a:path extrusionOk="0" h="4739" w="2049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rect b="b" l="l" r="r" t="t"/>
              <a:pathLst>
                <a:path extrusionOk="0" h="5621" w="8014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rect b="b" l="l" r="r" t="t"/>
              <a:pathLst>
                <a:path extrusionOk="0" h="7490" w="5002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rect b="b" l="l" r="r" t="t"/>
              <a:pathLst>
                <a:path extrusionOk="0" h="1216" w="322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rect b="b" l="l" r="r" t="t"/>
              <a:pathLst>
                <a:path extrusionOk="0" h="859" w="334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rect b="b" l="l" r="r" t="t"/>
              <a:pathLst>
                <a:path extrusionOk="0" h="859" w="322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rect b="b" l="l" r="r" t="t"/>
              <a:pathLst>
                <a:path extrusionOk="0" h="1037" w="1036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rect b="b" l="l" r="r" t="t"/>
              <a:pathLst>
                <a:path extrusionOk="0" h="1037" w="1037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rect b="b" l="l" r="r" t="t"/>
              <a:pathLst>
                <a:path extrusionOk="0" h="2317" w="5918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rect b="b" l="l" r="r" t="t"/>
              <a:pathLst>
                <a:path extrusionOk="0" h="11419" w="7121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rect b="b" l="l" r="r" t="t"/>
              <a:pathLst>
                <a:path extrusionOk="0" h="3382" w="4644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rect b="b" l="l" r="r" t="t"/>
              <a:pathLst>
                <a:path extrusionOk="0" h="1371" w="1371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rect b="b" l="l" r="r" t="t"/>
              <a:pathLst>
                <a:path extrusionOk="0" h="1728" w="1727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rect b="b" l="l" r="r" t="t"/>
              <a:pathLst>
                <a:path extrusionOk="0" h="1371" w="1394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rect b="b" l="l" r="r" t="t"/>
              <a:pathLst>
                <a:path extrusionOk="0" h="1371" w="137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rect b="b" l="l" r="r" t="t"/>
              <a:pathLst>
                <a:path extrusionOk="0" h="2418" w="2406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rect b="b" l="l" r="r" t="t"/>
              <a:pathLst>
                <a:path extrusionOk="0" h="2787" w="4168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rect b="b" l="l" r="r" t="t"/>
              <a:pathLst>
                <a:path extrusionOk="0" h="1720" w="3691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rect b="b" l="l" r="r" t="t"/>
              <a:pathLst>
                <a:path extrusionOk="0" h="2796" w="4156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rect b="b" l="l" r="r" t="t"/>
              <a:pathLst>
                <a:path extrusionOk="0" h="6261" w="4168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rect b="b" l="l" r="r" t="t"/>
              <a:pathLst>
                <a:path extrusionOk="0" h="1025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rect b="b" l="l" r="r" t="t"/>
              <a:pathLst>
                <a:path extrusionOk="0" h="1025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rect b="b" l="l" r="r" t="t"/>
              <a:pathLst>
                <a:path extrusionOk="0" h="579" w="1751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rect b="b" l="l" r="r" t="t"/>
              <a:pathLst>
                <a:path extrusionOk="0" h="6062" w="4525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rect b="b" l="l" r="r" t="t"/>
              <a:pathLst>
                <a:path extrusionOk="0" h="1203" w="33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rect b="b" l="l" r="r" t="t"/>
              <a:pathLst>
                <a:path extrusionOk="0" h="1203" w="322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rect b="b" l="l" r="r" t="t"/>
              <a:pathLst>
                <a:path extrusionOk="0" h="5823" w="6955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rect b="b" l="l" r="r" t="t"/>
              <a:pathLst>
                <a:path extrusionOk="0" h="322" w="846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rect b="b" l="l" r="r" t="t"/>
              <a:pathLst>
                <a:path extrusionOk="0" h="322" w="2597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rect b="b" l="l" r="r" t="t"/>
              <a:pathLst>
                <a:path extrusionOk="0" h="334" w="3811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rect b="b" l="l" r="r" t="t"/>
              <a:pathLst>
                <a:path extrusionOk="0" h="335" w="2584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rect b="b" l="l" r="r" t="t"/>
              <a:pathLst>
                <a:path extrusionOk="0" h="335" w="847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rect b="b" l="l" r="r" t="t"/>
              <a:pathLst>
                <a:path extrusionOk="0" h="7121" w="3418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rect b="b" l="l" r="r" t="t"/>
              <a:pathLst>
                <a:path extrusionOk="0" h="10527" w="6239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rect b="b" l="l" r="r" t="t"/>
              <a:pathLst>
                <a:path extrusionOk="0" h="6193" w="3418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rect b="b" l="l" r="r" t="t"/>
              <a:pathLst>
                <a:path extrusionOk="0" h="8633" w="1105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rect b="b" l="l" r="r" t="t"/>
              <a:pathLst>
                <a:path extrusionOk="0" h="2215" w="1049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rect b="b" l="l" r="r" t="t"/>
              <a:pathLst>
                <a:path extrusionOk="0" h="3072" w="106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rect b="b" l="l" r="r" t="t"/>
              <a:pathLst>
                <a:path extrusionOk="0" h="2621" w="106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rect b="b" l="l" r="r" t="t"/>
              <a:pathLst>
                <a:path extrusionOk="0" h="4073" w="1049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rect b="b" l="l" r="r" t="t"/>
              <a:pathLst>
                <a:path extrusionOk="0" h="358" w="1287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rect b="b" l="l" r="r" t="t"/>
              <a:pathLst>
                <a:path extrusionOk="0" h="358" w="1787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rect b="b" l="l" r="r" t="t"/>
              <a:pathLst>
                <a:path extrusionOk="0" h="359" w="1787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rect b="b" l="l" r="r" t="t"/>
              <a:pathLst>
                <a:path extrusionOk="0" h="346" w="1787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rect b="b" l="l" r="r" t="t"/>
              <a:pathLst>
                <a:path extrusionOk="0" h="2156" w="218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rect b="b" l="l" r="r" t="t"/>
              <a:pathLst>
                <a:path extrusionOk="0" h="10466" w="8693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rect b="b" l="l" r="r" t="t"/>
              <a:pathLst>
                <a:path extrusionOk="0" h="2610" w="2739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rect b="b" l="l" r="r" t="t"/>
              <a:pathLst>
                <a:path extrusionOk="0" h="11109" w="10598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rect b="b" l="l" r="r" t="t"/>
              <a:pathLst>
                <a:path extrusionOk="0" h="2411" w="524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rect b="b" l="l" r="r" t="t"/>
              <a:pathLst>
                <a:path extrusionOk="0" h="2412" w="5228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rect b="b" l="l" r="r" t="t"/>
              <a:pathLst>
                <a:path extrusionOk="0" h="2204" w="597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rect b="b" l="l" r="r" t="t"/>
              <a:pathLst>
                <a:path extrusionOk="0" h="8268" w="10276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rect b="b" l="l" r="r" t="t"/>
              <a:pathLst>
                <a:path extrusionOk="0" h="847" w="1168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rect b="b" l="l" r="r" t="t"/>
            <a:pathLst>
              <a:path extrusionOk="0" h="10182" w="11133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rect b="b" l="l" r="r" t="t"/>
              <a:pathLst>
                <a:path extrusionOk="0" h="10794" w="10835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rect b="b" l="l" r="r" t="t"/>
              <a:pathLst>
                <a:path extrusionOk="0" h="6201" w="6502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rect b="b" l="l" r="r" t="t"/>
              <a:pathLst>
                <a:path extrusionOk="0" h="3597" w="2954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rect b="b" l="l" r="r" t="t"/>
              <a:pathLst>
                <a:path extrusionOk="0" h="3565" w="3585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rect b="b" l="l" r="r" t="t"/>
              <a:pathLst>
                <a:path extrusionOk="0" h="918" w="929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rect b="b" l="l" r="r" t="t"/>
              <a:pathLst>
                <a:path extrusionOk="0" h="918" w="93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rect b="b" l="l" r="r" t="t"/>
              <a:pathLst>
                <a:path extrusionOk="0" h="10811" w="10824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rect b="b" l="l" r="r" t="t"/>
              <a:pathLst>
                <a:path extrusionOk="0" h="863" w="429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rect b="b" l="l" r="r" t="t"/>
              <a:pathLst>
                <a:path extrusionOk="0" h="336" w="894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rect b="b" l="l" r="r" t="t"/>
              <a:pathLst>
                <a:path extrusionOk="0" h="906" w="33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rect b="b" l="l" r="r" t="t"/>
              <a:pathLst>
                <a:path extrusionOk="0" h="882" w="39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rect b="b" l="l" r="r" t="t"/>
              <a:pathLst>
                <a:path extrusionOk="0" h="894" w="334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rect b="b" l="l" r="r" t="t"/>
              <a:pathLst>
                <a:path extrusionOk="0" h="882" w="334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rect b="b" l="l" r="r" t="t"/>
              <a:pathLst>
                <a:path extrusionOk="0" h="893" w="334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rect b="b" l="l" r="r" t="t"/>
              <a:pathLst>
                <a:path extrusionOk="0" h="893" w="323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rect b="b" l="l" r="r" t="t"/>
              <a:pathLst>
                <a:path extrusionOk="0" h="877" w="382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rect b="b" l="l" r="r" t="t"/>
              <a:pathLst>
                <a:path extrusionOk="0" h="894" w="323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rect b="b" l="l" r="r" t="t"/>
              <a:pathLst>
                <a:path extrusionOk="0" h="322" w="917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rect b="b" l="l" r="r" t="t"/>
              <a:pathLst>
                <a:path extrusionOk="0" h="334" w="894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rect b="b" l="l" r="r" t="t"/>
              <a:pathLst>
                <a:path extrusionOk="0" h="882" w="442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rect b="b" l="l" r="r" t="t"/>
              <a:pathLst>
                <a:path extrusionOk="0" h="3120" w="3371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rect b="b" l="l" r="r" t="t"/>
              <a:pathLst>
                <a:path extrusionOk="0" h="3132" w="337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rect b="b" l="l" r="r" t="t"/>
              <a:pathLst>
                <a:path extrusionOk="0" h="9764" w="12027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rect b="b" l="l" r="r" t="t"/>
              <a:pathLst>
                <a:path extrusionOk="0" h="358" w="10514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rect b="b" l="l" r="r" t="t"/>
              <a:pathLst>
                <a:path extrusionOk="0" h="359" w="149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rect b="b" l="l" r="r" t="t"/>
              <a:pathLst>
                <a:path extrusionOk="0" h="359" w="1489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rect b="b" l="l" r="r" t="t"/>
              <a:pathLst>
                <a:path extrusionOk="0" h="358" w="149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rect b="b" l="l" r="r" t="t"/>
              <a:pathLst>
                <a:path extrusionOk="0" h="358" w="1489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rect b="b" l="l" r="r" t="t"/>
              <a:pathLst>
                <a:path extrusionOk="0" h="1103" w="1537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rect b="b" l="l" r="r" t="t"/>
              <a:pathLst>
                <a:path extrusionOk="0" h="1103" w="1513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rect b="b" l="l" r="r" t="t"/>
              <a:pathLst>
                <a:path extrusionOk="0" h="1099" w="1537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rect b="b" l="l" r="r" t="t"/>
              <a:pathLst>
                <a:path extrusionOk="0" h="1090" w="1536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rect b="b" l="l" r="r" t="t"/>
              <a:pathLst>
                <a:path extrusionOk="0" h="1091" w="1537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rect b="b" l="l" r="r" t="t"/>
              <a:pathLst>
                <a:path extrusionOk="0" h="10324" w="12026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rect b="b" l="l" r="r" t="t"/>
              <a:pathLst>
                <a:path extrusionOk="0" h="1085" w="2228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rect b="b" l="l" r="r" t="t"/>
              <a:pathLst>
                <a:path extrusionOk="0" h="5009" w="5323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rect b="b" l="l" r="r" t="t"/>
              <a:pathLst>
                <a:path extrusionOk="0" h="10871" w="8156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rect b="b" l="l" r="r" t="t"/>
              <a:pathLst>
                <a:path extrusionOk="0" h="539" w="1728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rect b="b" l="l" r="r" t="t"/>
              <a:pathLst>
                <a:path extrusionOk="0" h="5120" w="5335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rect b="b" l="l" r="r" t="t"/>
              <a:pathLst>
                <a:path extrusionOk="0" h="11050" w="7931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rect b="b" l="l" r="r" t="t"/>
              <a:pathLst>
                <a:path extrusionOk="0" h="8621" w="655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rect b="b" l="l" r="r" t="t"/>
              <a:pathLst>
                <a:path extrusionOk="0" h="1013" w="1001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rect b="b" l="l" r="r" t="t"/>
              <a:pathLst>
                <a:path extrusionOk="0" h="1001" w="1001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rect b="b" l="l" r="r" t="t"/>
              <a:pathLst>
                <a:path extrusionOk="0" h="334" w="187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rect b="b" l="l" r="r" t="t"/>
              <a:pathLst>
                <a:path extrusionOk="0" h="323" w="3097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rect b="b" l="l" r="r" t="t"/>
              <a:pathLst>
                <a:path extrusionOk="0" h="335" w="187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rect b="b" l="l" r="r" t="t"/>
              <a:pathLst>
                <a:path extrusionOk="0" h="322" w="187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rect b="b" l="l" r="r" t="t"/>
              <a:pathLst>
                <a:path extrusionOk="0" h="334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rect b="b" l="l" r="r" t="t"/>
              <a:pathLst>
                <a:path extrusionOk="0" h="322" w="3097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rect b="b" l="l" r="r" t="t"/>
              <a:pathLst>
                <a:path extrusionOk="0" h="322" w="4478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rect b="b" l="l" r="r" t="t"/>
              <a:pathLst>
                <a:path extrusionOk="0" h="334" w="846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rect b="b" l="l" r="r" t="t"/>
              <a:pathLst>
                <a:path extrusionOk="0" h="1013" w="1013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rect b="b" l="l" r="r" t="t"/>
              <a:pathLst>
                <a:path extrusionOk="0" h="4299" w="3371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rect b="b" l="l" r="r" t="t"/>
              <a:pathLst>
                <a:path extrusionOk="0" h="10122" w="6728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rect b="b" l="l" r="r" t="t"/>
              <a:pathLst>
                <a:path extrusionOk="0" h="1097" w="358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rect b="b" l="l" r="r" t="t"/>
              <a:pathLst>
                <a:path extrusionOk="0" h="5847" w="5609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rect b="b" l="l" r="r" t="t"/>
              <a:pathLst>
                <a:path extrusionOk="0" h="11062" w="11062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rect b="b" l="l" r="r" t="t"/>
              <a:pathLst>
                <a:path extrusionOk="0" h="5674" w="5728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rect b="b" l="l" r="r" t="t"/>
              <a:pathLst>
                <a:path extrusionOk="0" h="5871" w="5751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rect b="b" l="l" r="r" t="t"/>
              <a:pathLst>
                <a:path extrusionOk="0" h="490" w="1382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rect b="b" l="l" r="r" t="t"/>
              <a:pathLst>
                <a:path extrusionOk="0" h="9943" w="10181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rect b="b" l="l" r="r" t="t"/>
              <a:pathLst>
                <a:path extrusionOk="0" h="9940" w="10145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rect b="b" l="l" r="r" t="t"/>
              <a:pathLst>
                <a:path extrusionOk="0" h="1561" w="906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rect b="b" l="l" r="r" t="t"/>
              <a:pathLst>
                <a:path extrusionOk="0" h="2597" w="2585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rect b="b" l="l" r="r" t="t"/>
              <a:pathLst>
                <a:path extrusionOk="0" h="4645" w="6252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rect b="b" l="l" r="r" t="t"/>
              <a:pathLst>
                <a:path extrusionOk="0" h="1573" w="906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rect b="b" l="l" r="r" t="t"/>
              <a:pathLst>
                <a:path extrusionOk="0" h="6477" w="1130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rect b="b" l="l" r="r" t="t"/>
              <a:pathLst>
                <a:path extrusionOk="0" h="5121" w="393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rect b="b" l="l" r="r" t="t"/>
              <a:pathLst>
                <a:path extrusionOk="0" h="4781" w="7979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rect b="b" l="l" r="r" t="t"/>
              <a:pathLst>
                <a:path extrusionOk="0" h="5884" w="749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rect b="b" l="l" r="r" t="t"/>
              <a:pathLst>
                <a:path extrusionOk="0" h="11116" w="10086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rect b="b" l="l" r="r" t="t"/>
              <a:pathLst>
                <a:path extrusionOk="0" h="10538" w="10562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rect b="b" l="l" r="r" t="t"/>
              <a:pathLst>
                <a:path extrusionOk="0" h="9014" w="9025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rect b="b" l="l" r="r" t="t"/>
              <a:pathLst>
                <a:path extrusionOk="0" h="298" w="524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rect b="b" l="l" r="r" t="t"/>
              <a:pathLst>
                <a:path extrusionOk="0" h="3906" w="3894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rect b="b" l="l" r="r" t="t"/>
              <a:pathLst>
                <a:path extrusionOk="0" h="525" w="299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rect b="b" l="l" r="r" t="t"/>
              <a:pathLst>
                <a:path extrusionOk="0" h="474" w="489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rect b="b" l="l" r="r" t="t"/>
              <a:pathLst>
                <a:path extrusionOk="0" h="474" w="513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rect b="b" l="l" r="r" t="t"/>
              <a:pathLst>
                <a:path extrusionOk="0" h="486" w="501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rect b="b" l="l" r="r" t="t"/>
              <a:pathLst>
                <a:path extrusionOk="0" h="396" w="572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rect b="b" l="l" r="r" t="t"/>
              <a:pathLst>
                <a:path extrusionOk="0" h="402" w="549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rect b="b" l="l" r="r" t="t"/>
              <a:pathLst>
                <a:path extrusionOk="0" h="515" w="442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rect b="b" l="l" r="r" t="t"/>
              <a:pathLst>
                <a:path extrusionOk="0" h="521" w="453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rect b="b" l="l" r="r" t="t"/>
              <a:pathLst>
                <a:path extrusionOk="0" h="537" w="454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rect b="b" l="l" r="r" t="t"/>
              <a:pathLst>
                <a:path extrusionOk="0" h="520" w="441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rect b="b" l="l" r="r" t="t"/>
              <a:pathLst>
                <a:path extrusionOk="0" h="413" w="56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rect b="b" l="l" r="r" t="t"/>
              <a:pathLst>
                <a:path extrusionOk="0" h="400" w="56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rect b="b" l="l" r="r" t="t"/>
              <a:pathLst>
                <a:path extrusionOk="0" h="3025" w="5549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rect b="b" l="l" r="r" t="t"/>
              <a:pathLst>
                <a:path extrusionOk="0" h="298" w="2275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rect b="b" l="l" r="r" t="t"/>
              <a:pathLst>
                <a:path extrusionOk="0" h="298" w="632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rect b="b" l="l" r="r" t="t"/>
              <a:pathLst>
                <a:path extrusionOk="0" h="299" w="2263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rect b="b" l="l" r="r" t="t"/>
              <a:pathLst>
                <a:path extrusionOk="0" h="3037" w="5227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rect b="b" l="l" r="r" t="t"/>
              <a:pathLst>
                <a:path extrusionOk="0" h="299" w="193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rect b="b" l="l" r="r" t="t"/>
              <a:pathLst>
                <a:path extrusionOk="0" h="299" w="62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rect b="b" l="l" r="r" t="t"/>
              <a:pathLst>
                <a:path extrusionOk="0" h="2359" w="4894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rect b="b" l="l" r="r" t="t"/>
              <a:pathLst>
                <a:path extrusionOk="0" h="299" w="2275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rect b="b" l="l" r="r" t="t"/>
              <a:pathLst>
                <a:path extrusionOk="0" h="299" w="954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rect b="b" l="l" r="r" t="t"/>
              <a:pathLst>
                <a:path extrusionOk="0" h="299" w="632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rect b="b" l="l" r="r" t="t"/>
              <a:pathLst>
                <a:path extrusionOk="0" h="299" w="2597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rect b="b" l="l" r="r" t="t"/>
              <a:pathLst>
                <a:path extrusionOk="0" h="3692" w="5549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rect b="b" l="l" r="r" t="t"/>
            <a:pathLst>
              <a:path extrusionOk="0" h="298" w="477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rect b="b" l="l" r="r" t="t"/>
            <a:pathLst>
              <a:path extrusionOk="0" h="298" w="478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rect b="b" l="l" r="r" t="t"/>
            <a:pathLst>
              <a:path extrusionOk="0" h="298" w="989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rect b="b" l="l" r="r" t="t"/>
              <a:pathLst>
                <a:path extrusionOk="0" h="9336" w="5311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rect b="b" l="l" r="r" t="t"/>
              <a:pathLst>
                <a:path extrusionOk="0" h="4003" w="4168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rect b="b" l="l" r="r" t="t"/>
              <a:pathLst>
                <a:path extrusionOk="0" h="1311" w="1311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rect b="b" l="l" r="r" t="t"/>
              <a:pathLst>
                <a:path extrusionOk="0" h="1298" w="1311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rect b="b" l="l" r="r" t="t"/>
              <a:pathLst>
                <a:path extrusionOk="0" h="1965" w="199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rect b="b" l="l" r="r" t="t"/>
              <a:pathLst>
                <a:path extrusionOk="0" h="335" w="7264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rect b="b" l="l" r="r" t="t"/>
              <a:pathLst>
                <a:path extrusionOk="0" h="335" w="4776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rect b="b" l="l" r="r" t="t"/>
              <a:pathLst>
                <a:path extrusionOk="0" h="335" w="2108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rect b="b" l="l" r="r" t="t"/>
              <a:pathLst>
                <a:path extrusionOk="0" h="335" w="1228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rect b="b" l="l" r="r" t="t"/>
              <a:pathLst>
                <a:path extrusionOk="0" h="335" w="5668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rect b="b" l="l" r="r" t="t"/>
                <a:pathLst>
                  <a:path extrusionOk="0" h="335" w="2656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rect b="b" l="l" r="r" t="t"/>
                <a:pathLst>
                  <a:path extrusionOk="0" h="335" w="3882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rect b="b" l="l" r="r" t="t"/>
                <a:pathLst>
                  <a:path extrusionOk="0" h="335" w="549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rect b="b" l="l" r="r" t="t"/>
                <a:pathLst>
                  <a:path extrusionOk="0" h="335" w="1394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rect b="b" l="l" r="r" t="t"/>
                <a:pathLst>
                  <a:path extrusionOk="0" h="9895" w="11372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rect b="b" l="l" r="r" t="t"/>
              <a:pathLst>
                <a:path extrusionOk="0" h="10074" w="16492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rect b="b" l="l" r="r" t="t"/>
              <a:pathLst>
                <a:path extrusionOk="0" h="1310" w="1941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rect b="b" l="l" r="r" t="t"/>
              <a:pathLst>
                <a:path extrusionOk="0" h="1311" w="1918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rect b="b" l="l" r="r" t="t"/>
              <a:pathLst>
                <a:path extrusionOk="0" h="477" w="3038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rect b="b" l="l" r="r" t="t"/>
              <a:pathLst>
                <a:path extrusionOk="0" h="2525" w="1525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rect b="b" l="l" r="r" t="t"/>
              <a:pathLst>
                <a:path extrusionOk="0" h="2525" w="1536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rect b="b" l="l" r="r" t="t"/>
              <a:pathLst>
                <a:path extrusionOk="0" h="3137" w="1537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rect b="b" l="l" r="r" t="t"/>
              <a:pathLst>
                <a:path extrusionOk="0" h="10693" w="8883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rect b="b" l="l" r="r" t="t"/>
              <a:pathLst>
                <a:path extrusionOk="0" h="5454" w="894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rect b="b" l="l" r="r" t="t"/>
              <a:pathLst>
                <a:path extrusionOk="0" h="5454" w="1037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rect b="b" l="l" r="r" t="t"/>
              <a:pathLst>
                <a:path extrusionOk="0" h="5454" w="1049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rect b="b" l="l" r="r" t="t"/>
              <a:pathLst>
                <a:path extrusionOk="0" h="11323" w="11597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rect b="b" l="l" r="r" t="t"/>
              <a:pathLst>
                <a:path extrusionOk="0" h="1609" w="2442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rect b="b" l="l" r="r" t="t"/>
              <a:pathLst>
                <a:path extrusionOk="0" h="1525" w="2228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rect b="b" l="l" r="r" t="t"/>
              <a:pathLst>
                <a:path extrusionOk="0" h="1001" w="568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rect b="b" l="l" r="r" t="t"/>
              <a:pathLst>
                <a:path extrusionOk="0" h="1017" w="1358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3786" name="Shape 13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87" name="Google Shape;13787;p6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29"/>
          <p:cNvSpPr txBox="1"/>
          <p:nvPr>
            <p:ph idx="4" type="ctrTitle"/>
          </p:nvPr>
        </p:nvSpPr>
        <p:spPr>
          <a:xfrm>
            <a:off x="618825" y="411675"/>
            <a:ext cx="6153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572" name="Google Shape;572;p29"/>
          <p:cNvSpPr txBox="1"/>
          <p:nvPr>
            <p:ph type="ctrTitle"/>
          </p:nvPr>
        </p:nvSpPr>
        <p:spPr>
          <a:xfrm>
            <a:off x="931234" y="1196026"/>
            <a:ext cx="98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573" name="Google Shape;573;p29"/>
          <p:cNvSpPr txBox="1"/>
          <p:nvPr>
            <p:ph idx="1" type="subTitle"/>
          </p:nvPr>
        </p:nvSpPr>
        <p:spPr>
          <a:xfrm>
            <a:off x="931246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place. It’s full of iron oxide dust, which gives the planet its reddish cast</a:t>
            </a:r>
            <a:endParaRPr/>
          </a:p>
        </p:txBody>
      </p:sp>
      <p:sp>
        <p:nvSpPr>
          <p:cNvPr id="574" name="Google Shape;574;p2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575" name="Google Shape;575;p2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hot, even hotter than Mercury</a:t>
            </a:r>
            <a:endParaRPr/>
          </a:p>
        </p:txBody>
      </p:sp>
      <p:grpSp>
        <p:nvGrpSpPr>
          <p:cNvPr id="576" name="Google Shape;576;p29"/>
          <p:cNvGrpSpPr/>
          <p:nvPr/>
        </p:nvGrpSpPr>
        <p:grpSpPr>
          <a:xfrm>
            <a:off x="2466797" y="2837754"/>
            <a:ext cx="4594825" cy="1842617"/>
            <a:chOff x="3834069" y="2439811"/>
            <a:chExt cx="2413629" cy="967914"/>
          </a:xfrm>
        </p:grpSpPr>
        <p:grpSp>
          <p:nvGrpSpPr>
            <p:cNvPr id="577" name="Google Shape;577;p29"/>
            <p:cNvGrpSpPr/>
            <p:nvPr/>
          </p:nvGrpSpPr>
          <p:grpSpPr>
            <a:xfrm>
              <a:off x="4960453" y="2469658"/>
              <a:ext cx="1287244" cy="885527"/>
              <a:chOff x="4960453" y="2469658"/>
              <a:chExt cx="1287244" cy="885527"/>
            </a:xfrm>
          </p:grpSpPr>
          <p:sp>
            <p:nvSpPr>
              <p:cNvPr id="578" name="Google Shape;578;p29"/>
              <p:cNvSpPr/>
              <p:nvPr/>
            </p:nvSpPr>
            <p:spPr>
              <a:xfrm>
                <a:off x="4960453" y="3257061"/>
                <a:ext cx="128724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9"/>
              <p:cNvSpPr/>
              <p:nvPr/>
            </p:nvSpPr>
            <p:spPr>
              <a:xfrm>
                <a:off x="4960454" y="3099580"/>
                <a:ext cx="1051349" cy="98140"/>
              </a:xfrm>
              <a:custGeom>
                <a:rect b="b" l="l" r="r" t="t"/>
                <a:pathLst>
                  <a:path extrusionOk="0" h="6286" w="42851">
                    <a:moveTo>
                      <a:pt x="0" y="0"/>
                    </a:moveTo>
                    <a:lnTo>
                      <a:pt x="0" y="6285"/>
                    </a:lnTo>
                    <a:lnTo>
                      <a:pt x="42851" y="6285"/>
                    </a:lnTo>
                    <a:lnTo>
                      <a:pt x="428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9"/>
              <p:cNvSpPr/>
              <p:nvPr/>
            </p:nvSpPr>
            <p:spPr>
              <a:xfrm>
                <a:off x="4960455" y="2942094"/>
                <a:ext cx="668904" cy="98124"/>
              </a:xfrm>
              <a:custGeom>
                <a:rect b="b" l="l" r="r" t="t"/>
                <a:pathLst>
                  <a:path extrusionOk="0" h="6286" w="42851">
                    <a:moveTo>
                      <a:pt x="0" y="1"/>
                    </a:moveTo>
                    <a:lnTo>
                      <a:pt x="0" y="6286"/>
                    </a:lnTo>
                    <a:lnTo>
                      <a:pt x="42851" y="6286"/>
                    </a:lnTo>
                    <a:lnTo>
                      <a:pt x="428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9"/>
              <p:cNvSpPr/>
              <p:nvPr/>
            </p:nvSpPr>
            <p:spPr>
              <a:xfrm>
                <a:off x="4960455" y="2784621"/>
                <a:ext cx="618094" cy="98124"/>
              </a:xfrm>
              <a:custGeom>
                <a:rect b="b" l="l" r="r" t="t"/>
                <a:pathLst>
                  <a:path extrusionOk="0" h="6286" w="39596">
                    <a:moveTo>
                      <a:pt x="0" y="0"/>
                    </a:moveTo>
                    <a:lnTo>
                      <a:pt x="0" y="6285"/>
                    </a:lnTo>
                    <a:lnTo>
                      <a:pt x="39596" y="6285"/>
                    </a:lnTo>
                    <a:lnTo>
                      <a:pt x="395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9"/>
              <p:cNvSpPr/>
              <p:nvPr/>
            </p:nvSpPr>
            <p:spPr>
              <a:xfrm>
                <a:off x="4960455" y="2627131"/>
                <a:ext cx="516519" cy="98140"/>
              </a:xfrm>
              <a:custGeom>
                <a:rect b="b" l="l" r="r" t="t"/>
                <a:pathLst>
                  <a:path extrusionOk="0" h="6287" w="33089">
                    <a:moveTo>
                      <a:pt x="0" y="1"/>
                    </a:moveTo>
                    <a:lnTo>
                      <a:pt x="0" y="6286"/>
                    </a:lnTo>
                    <a:lnTo>
                      <a:pt x="33089" y="6286"/>
                    </a:lnTo>
                    <a:lnTo>
                      <a:pt x="330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3" name="Google Shape;583;p29"/>
              <p:cNvSpPr/>
              <p:nvPr/>
            </p:nvSpPr>
            <p:spPr>
              <a:xfrm>
                <a:off x="4960455" y="2469658"/>
                <a:ext cx="313293" cy="98078"/>
              </a:xfrm>
              <a:custGeom>
                <a:rect b="b" l="l" r="r" t="t"/>
                <a:pathLst>
                  <a:path extrusionOk="0" h="6283" w="20070">
                    <a:moveTo>
                      <a:pt x="0" y="1"/>
                    </a:moveTo>
                    <a:lnTo>
                      <a:pt x="0" y="6283"/>
                    </a:lnTo>
                    <a:lnTo>
                      <a:pt x="20069" y="6283"/>
                    </a:lnTo>
                    <a:lnTo>
                      <a:pt x="200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4" name="Google Shape;584;p29"/>
            <p:cNvGrpSpPr/>
            <p:nvPr/>
          </p:nvGrpSpPr>
          <p:grpSpPr>
            <a:xfrm>
              <a:off x="3834069" y="2469658"/>
              <a:ext cx="1129846" cy="885527"/>
              <a:chOff x="3834069" y="2469658"/>
              <a:chExt cx="1129846" cy="885527"/>
            </a:xfrm>
          </p:grpSpPr>
          <p:sp>
            <p:nvSpPr>
              <p:cNvPr id="585" name="Google Shape;585;p29"/>
              <p:cNvSpPr/>
              <p:nvPr/>
            </p:nvSpPr>
            <p:spPr>
              <a:xfrm>
                <a:off x="3834069" y="3257061"/>
                <a:ext cx="1129846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29"/>
              <p:cNvSpPr/>
              <p:nvPr/>
            </p:nvSpPr>
            <p:spPr>
              <a:xfrm>
                <a:off x="4093459" y="3099580"/>
                <a:ext cx="870365" cy="98140"/>
              </a:xfrm>
              <a:custGeom>
                <a:rect b="b" l="l" r="r" t="t"/>
                <a:pathLst>
                  <a:path extrusionOk="0" h="6286" w="42854">
                    <a:moveTo>
                      <a:pt x="0" y="0"/>
                    </a:moveTo>
                    <a:lnTo>
                      <a:pt x="0" y="6285"/>
                    </a:lnTo>
                    <a:lnTo>
                      <a:pt x="42854" y="6285"/>
                    </a:lnTo>
                    <a:lnTo>
                      <a:pt x="428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29"/>
              <p:cNvSpPr/>
              <p:nvPr/>
            </p:nvSpPr>
            <p:spPr>
              <a:xfrm>
                <a:off x="4294923" y="2942094"/>
                <a:ext cx="668951" cy="98124"/>
              </a:xfrm>
              <a:custGeom>
                <a:rect b="b" l="l" r="r" t="t"/>
                <a:pathLst>
                  <a:path extrusionOk="0" h="6286" w="42854">
                    <a:moveTo>
                      <a:pt x="0" y="1"/>
                    </a:moveTo>
                    <a:lnTo>
                      <a:pt x="0" y="6286"/>
                    </a:lnTo>
                    <a:lnTo>
                      <a:pt x="42854" y="6286"/>
                    </a:lnTo>
                    <a:lnTo>
                      <a:pt x="428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29"/>
              <p:cNvSpPr/>
              <p:nvPr/>
            </p:nvSpPr>
            <p:spPr>
              <a:xfrm>
                <a:off x="4447355" y="2784621"/>
                <a:ext cx="516519" cy="98124"/>
              </a:xfrm>
              <a:custGeom>
                <a:rect b="b" l="l" r="r" t="t"/>
                <a:pathLst>
                  <a:path extrusionOk="0" h="6286" w="33089">
                    <a:moveTo>
                      <a:pt x="0" y="0"/>
                    </a:moveTo>
                    <a:lnTo>
                      <a:pt x="0" y="6285"/>
                    </a:lnTo>
                    <a:lnTo>
                      <a:pt x="33089" y="6285"/>
                    </a:lnTo>
                    <a:lnTo>
                      <a:pt x="3308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48960" y="2627131"/>
                <a:ext cx="414914" cy="98140"/>
              </a:xfrm>
              <a:custGeom>
                <a:rect b="b" l="l" r="r" t="t"/>
                <a:pathLst>
                  <a:path extrusionOk="0" h="6287" w="26580">
                    <a:moveTo>
                      <a:pt x="1" y="1"/>
                    </a:moveTo>
                    <a:lnTo>
                      <a:pt x="1" y="6286"/>
                    </a:lnTo>
                    <a:lnTo>
                      <a:pt x="26580" y="6286"/>
                    </a:lnTo>
                    <a:lnTo>
                      <a:pt x="2658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650534" y="2469658"/>
                <a:ext cx="313340" cy="98078"/>
              </a:xfrm>
              <a:custGeom>
                <a:rect b="b" l="l" r="r" t="t"/>
                <a:pathLst>
                  <a:path extrusionOk="0" h="6283" w="20073">
                    <a:moveTo>
                      <a:pt x="1" y="1"/>
                    </a:moveTo>
                    <a:lnTo>
                      <a:pt x="1" y="6283"/>
                    </a:lnTo>
                    <a:lnTo>
                      <a:pt x="20073" y="6283"/>
                    </a:lnTo>
                    <a:lnTo>
                      <a:pt x="20073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1" name="Google Shape;591;p29"/>
            <p:cNvSpPr/>
            <p:nvPr/>
          </p:nvSpPr>
          <p:spPr>
            <a:xfrm>
              <a:off x="4963437" y="2439811"/>
              <a:ext cx="16" cy="967914"/>
            </a:xfrm>
            <a:custGeom>
              <a:rect b="b" l="l" r="r" t="t"/>
              <a:pathLst>
                <a:path extrusionOk="0" fill="none" h="62006" w="1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cap="flat" cmpd="sng" w="9525">
              <a:solidFill>
                <a:schemeClr val="lt2"/>
              </a:solidFill>
              <a:prstDash val="solid"/>
              <a:miter lim="29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2" name="Google Shape;592;p29"/>
          <p:cNvCxnSpPr>
            <a:stCxn id="572" idx="1"/>
          </p:cNvCxnSpPr>
          <p:nvPr/>
        </p:nvCxnSpPr>
        <p:spPr>
          <a:xfrm>
            <a:off x="931234" y="1484926"/>
            <a:ext cx="2543700" cy="2202000"/>
          </a:xfrm>
          <a:prstGeom prst="bentConnector3">
            <a:avLst>
              <a:gd fmla="val -9361" name="adj1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3" name="Google Shape;593;p29"/>
          <p:cNvCxnSpPr>
            <a:stCxn id="574" idx="3"/>
          </p:cNvCxnSpPr>
          <p:nvPr/>
        </p:nvCxnSpPr>
        <p:spPr>
          <a:xfrm flipH="1">
            <a:off x="7041079" y="1484925"/>
            <a:ext cx="1146600" cy="2563800"/>
          </a:xfrm>
          <a:prstGeom prst="bentConnector4">
            <a:avLst>
              <a:gd fmla="val -20768" name="adj1"/>
              <a:gd fmla="val 100745" name="adj2"/>
            </a:avLst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4" name="Google Shape;594;p29"/>
          <p:cNvSpPr/>
          <p:nvPr/>
        </p:nvSpPr>
        <p:spPr>
          <a:xfrm>
            <a:off x="923634" y="3637035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9"/>
          <p:cNvSpPr/>
          <p:nvPr/>
        </p:nvSpPr>
        <p:spPr>
          <a:xfrm>
            <a:off x="8282034" y="2960760"/>
            <a:ext cx="121172" cy="121198"/>
          </a:xfrm>
          <a:custGeom>
            <a:rect b="b" l="l" r="r" t="t"/>
            <a:pathLst>
              <a:path extrusionOk="0" h="4625" w="4624">
                <a:moveTo>
                  <a:pt x="0" y="1"/>
                </a:moveTo>
                <a:lnTo>
                  <a:pt x="0" y="4624"/>
                </a:lnTo>
                <a:lnTo>
                  <a:pt x="4624" y="4624"/>
                </a:lnTo>
                <a:lnTo>
                  <a:pt x="462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0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SOLUTIONS</a:t>
            </a:r>
            <a:endParaRPr sz="3000"/>
          </a:p>
        </p:txBody>
      </p:sp>
      <p:sp>
        <p:nvSpPr>
          <p:cNvPr id="601" name="Google Shape;601;p30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602" name="Google Shape;602;p30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03" name="Google Shape;603;p30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the ringed one and a gas giant</a:t>
            </a:r>
            <a:endParaRPr/>
          </a:p>
        </p:txBody>
      </p:sp>
      <p:sp>
        <p:nvSpPr>
          <p:cNvPr id="604" name="Google Shape;604;p30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605" name="Google Shape;605;p30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cold place</a:t>
            </a:r>
            <a:endParaRPr/>
          </a:p>
        </p:txBody>
      </p:sp>
      <p:sp>
        <p:nvSpPr>
          <p:cNvPr id="606" name="Google Shape;606;p30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farthest planet from the Sun</a:t>
            </a:r>
            <a:endParaRPr/>
          </a:p>
        </p:txBody>
      </p:sp>
      <p:sp>
        <p:nvSpPr>
          <p:cNvPr id="607" name="Google Shape;607;p30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</p:txBody>
      </p:sp>
      <p:sp>
        <p:nvSpPr>
          <p:cNvPr id="608" name="Google Shape;608;p30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09" name="Google Shape;609;p30"/>
          <p:cNvSpPr/>
          <p:nvPr/>
        </p:nvSpPr>
        <p:spPr>
          <a:xfrm>
            <a:off x="3510825" y="16739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30"/>
          <p:cNvSpPr/>
          <p:nvPr/>
        </p:nvSpPr>
        <p:spPr>
          <a:xfrm>
            <a:off x="3510825" y="30823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30"/>
          <p:cNvSpPr/>
          <p:nvPr/>
        </p:nvSpPr>
        <p:spPr>
          <a:xfrm>
            <a:off x="4909275" y="16739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30"/>
          <p:cNvSpPr/>
          <p:nvPr/>
        </p:nvSpPr>
        <p:spPr>
          <a:xfrm>
            <a:off x="4909275" y="3082375"/>
            <a:ext cx="723900" cy="72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3" name="Google Shape;613;p30"/>
          <p:cNvCxnSpPr>
            <a:stCxn id="609" idx="3"/>
            <a:endCxn id="611" idx="1"/>
          </p:cNvCxnSpPr>
          <p:nvPr/>
        </p:nvCxnSpPr>
        <p:spPr>
          <a:xfrm>
            <a:off x="4234725" y="20359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4" name="Google Shape;614;p30"/>
          <p:cNvCxnSpPr>
            <a:stCxn id="611" idx="2"/>
            <a:endCxn id="610" idx="0"/>
          </p:cNvCxnSpPr>
          <p:nvPr/>
        </p:nvCxnSpPr>
        <p:spPr>
          <a:xfrm rot="5400000">
            <a:off x="4229775" y="20410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5" name="Google Shape;615;p30"/>
          <p:cNvCxnSpPr>
            <a:stCxn id="610" idx="3"/>
            <a:endCxn id="612" idx="1"/>
          </p:cNvCxnSpPr>
          <p:nvPr/>
        </p:nvCxnSpPr>
        <p:spPr>
          <a:xfrm>
            <a:off x="4234725" y="34443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16" name="Google Shape;616;p30"/>
          <p:cNvGrpSpPr/>
          <p:nvPr/>
        </p:nvGrpSpPr>
        <p:grpSpPr>
          <a:xfrm>
            <a:off x="5072712" y="3212678"/>
            <a:ext cx="402156" cy="456781"/>
            <a:chOff x="5357662" y="4297637"/>
            <a:chExt cx="287275" cy="326296"/>
          </a:xfrm>
        </p:grpSpPr>
        <p:sp>
          <p:nvSpPr>
            <p:cNvPr id="617" name="Google Shape;617;p30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30"/>
          <p:cNvGrpSpPr/>
          <p:nvPr/>
        </p:nvGrpSpPr>
        <p:grpSpPr>
          <a:xfrm>
            <a:off x="3630590" y="3198869"/>
            <a:ext cx="484361" cy="484405"/>
            <a:chOff x="4890434" y="4287389"/>
            <a:chExt cx="345997" cy="346029"/>
          </a:xfrm>
        </p:grpSpPr>
        <p:sp>
          <p:nvSpPr>
            <p:cNvPr id="623" name="Google Shape;623;p30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0" name="Google Shape;630;p30"/>
          <p:cNvGrpSpPr/>
          <p:nvPr/>
        </p:nvGrpSpPr>
        <p:grpSpPr>
          <a:xfrm>
            <a:off x="5029465" y="1816807"/>
            <a:ext cx="488638" cy="438246"/>
            <a:chOff x="5778676" y="3826972"/>
            <a:chExt cx="349052" cy="313055"/>
          </a:xfrm>
        </p:grpSpPr>
        <p:sp>
          <p:nvSpPr>
            <p:cNvPr id="631" name="Google Shape;631;p30"/>
            <p:cNvSpPr/>
            <p:nvPr/>
          </p:nvSpPr>
          <p:spPr>
            <a:xfrm>
              <a:off x="5923045" y="3890659"/>
              <a:ext cx="27690" cy="48155"/>
            </a:xfrm>
            <a:custGeom>
              <a:rect b="b" l="l" r="r" t="t"/>
              <a:pathLst>
                <a:path extrusionOk="0" h="1513" w="87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5976866" y="3843268"/>
              <a:ext cx="80364" cy="80364"/>
            </a:xfrm>
            <a:custGeom>
              <a:rect b="b" l="l" r="r" t="t"/>
              <a:pathLst>
                <a:path extrusionOk="0" h="2525" w="2525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5879473" y="3826972"/>
              <a:ext cx="193288" cy="144051"/>
            </a:xfrm>
            <a:custGeom>
              <a:rect b="b" l="l" r="r" t="t"/>
              <a:pathLst>
                <a:path extrusionOk="0" h="4526" w="6073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6003760" y="3859946"/>
              <a:ext cx="26958" cy="47773"/>
            </a:xfrm>
            <a:custGeom>
              <a:rect b="b" l="l" r="r" t="t"/>
              <a:pathLst>
                <a:path extrusionOk="0" h="1501" w="847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5778676" y="3939865"/>
              <a:ext cx="349052" cy="200163"/>
            </a:xfrm>
            <a:custGeom>
              <a:rect b="b" l="l" r="r" t="t"/>
              <a:pathLst>
                <a:path extrusionOk="0" h="6289" w="10967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" name="Google Shape;636;p30"/>
          <p:cNvGrpSpPr/>
          <p:nvPr/>
        </p:nvGrpSpPr>
        <p:grpSpPr>
          <a:xfrm>
            <a:off x="3630860" y="1790353"/>
            <a:ext cx="483826" cy="491133"/>
            <a:chOff x="4874902" y="3808799"/>
            <a:chExt cx="345615" cy="350835"/>
          </a:xfrm>
        </p:grpSpPr>
        <p:sp>
          <p:nvSpPr>
            <p:cNvPr id="637" name="Google Shape;637;p30"/>
            <p:cNvSpPr/>
            <p:nvPr/>
          </p:nvSpPr>
          <p:spPr>
            <a:xfrm>
              <a:off x="4874902" y="3808799"/>
              <a:ext cx="345615" cy="350835"/>
            </a:xfrm>
            <a:custGeom>
              <a:rect b="b" l="l" r="r" t="t"/>
              <a:pathLst>
                <a:path extrusionOk="0" h="11023" w="10859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4939321" y="4009630"/>
              <a:ext cx="145929" cy="123618"/>
            </a:xfrm>
            <a:custGeom>
              <a:rect b="b" l="l" r="r" t="t"/>
              <a:pathLst>
                <a:path extrusionOk="0" h="3884" w="4585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4942344" y="3897629"/>
              <a:ext cx="205033" cy="101816"/>
            </a:xfrm>
            <a:custGeom>
              <a:rect b="b" l="l" r="r" t="t"/>
              <a:pathLst>
                <a:path extrusionOk="0" h="3199" w="6442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5092729" y="3950240"/>
              <a:ext cx="84597" cy="175465"/>
            </a:xfrm>
            <a:custGeom>
              <a:rect b="b" l="l" r="r" t="t"/>
              <a:pathLst>
                <a:path extrusionOk="0" h="5513" w="2658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5004886" y="3993717"/>
              <a:ext cx="81478" cy="55348"/>
            </a:xfrm>
            <a:custGeom>
              <a:rect b="b" l="l" r="r" t="t"/>
              <a:pathLst>
                <a:path extrusionOk="0" h="1739" w="256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5053391" y="3915262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5005236" y="3928216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4970766" y="3962876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4958258" y="4010012"/>
              <a:ext cx="29982" cy="10248"/>
            </a:xfrm>
            <a:custGeom>
              <a:rect b="b" l="l" r="r" t="t"/>
              <a:pathLst>
                <a:path extrusionOk="0" h="322" w="942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4969239" y="4047601"/>
              <a:ext cx="30363" cy="20051"/>
            </a:xfrm>
            <a:custGeom>
              <a:rect b="b" l="l" r="r" t="t"/>
              <a:pathLst>
                <a:path extrusionOk="0" h="630" w="954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5005236" y="4075641"/>
              <a:ext cx="21261" cy="26862"/>
            </a:xfrm>
            <a:custGeom>
              <a:rect b="b" l="l" r="r" t="t"/>
              <a:pathLst>
                <a:path extrusionOk="0" h="844" w="668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5053391" y="4085794"/>
              <a:ext cx="10630" cy="29982"/>
            </a:xfrm>
            <a:custGeom>
              <a:rect b="b" l="l" r="r" t="t"/>
              <a:pathLst>
                <a:path extrusionOk="0" h="942" w="334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5090501" y="4075641"/>
              <a:ext cx="21261" cy="26894"/>
            </a:xfrm>
            <a:custGeom>
              <a:rect b="b" l="l" r="r" t="t"/>
              <a:pathLst>
                <a:path extrusionOk="0" h="845" w="668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5117809" y="4048142"/>
              <a:ext cx="28454" cy="19510"/>
            </a:xfrm>
            <a:custGeom>
              <a:rect b="b" l="l" r="r" t="t"/>
              <a:pathLst>
                <a:path extrusionOk="0" h="613" w="894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5128790" y="4010012"/>
              <a:ext cx="29950" cy="10248"/>
            </a:xfrm>
            <a:custGeom>
              <a:rect b="b" l="l" r="r" t="t"/>
              <a:pathLst>
                <a:path extrusionOk="0" h="322" w="94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5117809" y="3962717"/>
              <a:ext cx="28454" cy="19669"/>
            </a:xfrm>
            <a:custGeom>
              <a:rect b="b" l="l" r="r" t="t"/>
              <a:pathLst>
                <a:path extrusionOk="0" h="618" w="894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5090501" y="3928152"/>
              <a:ext cx="20879" cy="26958"/>
            </a:xfrm>
            <a:custGeom>
              <a:rect b="b" l="l" r="r" t="t"/>
              <a:pathLst>
                <a:path extrusionOk="0" h="847" w="656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COMPETITORS</a:t>
            </a:r>
            <a:endParaRPr/>
          </a:p>
        </p:txBody>
      </p:sp>
      <p:sp>
        <p:nvSpPr>
          <p:cNvPr id="659" name="Google Shape;659;p31"/>
          <p:cNvSpPr/>
          <p:nvPr/>
        </p:nvSpPr>
        <p:spPr>
          <a:xfrm>
            <a:off x="393678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0" name="Google Shape;660;p31"/>
          <p:cNvSpPr/>
          <p:nvPr/>
        </p:nvSpPr>
        <p:spPr>
          <a:xfrm>
            <a:off x="4922624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1" name="Google Shape;661;p31"/>
          <p:cNvSpPr/>
          <p:nvPr/>
        </p:nvSpPr>
        <p:spPr>
          <a:xfrm>
            <a:off x="5908459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1" y="1"/>
                </a:moveTo>
                <a:lnTo>
                  <a:pt x="1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2" name="Google Shape;662;p31"/>
          <p:cNvSpPr/>
          <p:nvPr/>
        </p:nvSpPr>
        <p:spPr>
          <a:xfrm>
            <a:off x="6894365" y="1308651"/>
            <a:ext cx="72" cy="3058625"/>
          </a:xfrm>
          <a:custGeom>
            <a:rect b="b" l="l" r="r" t="t"/>
            <a:pathLst>
              <a:path extrusionOk="0" fill="none" h="42769" w="1">
                <a:moveTo>
                  <a:pt x="0" y="1"/>
                </a:moveTo>
                <a:lnTo>
                  <a:pt x="0" y="42768"/>
                </a:lnTo>
              </a:path>
            </a:pathLst>
          </a:custGeom>
          <a:noFill/>
          <a:ln cap="flat" cmpd="sng" w="3150">
            <a:solidFill>
              <a:srgbClr val="FFD6E1"/>
            </a:solidFill>
            <a:prstDash val="solid"/>
            <a:miter lim="126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3" name="Google Shape;663;p31"/>
          <p:cNvGrpSpPr/>
          <p:nvPr/>
        </p:nvGrpSpPr>
        <p:grpSpPr>
          <a:xfrm>
            <a:off x="3828658" y="3854100"/>
            <a:ext cx="3601799" cy="274905"/>
            <a:chOff x="3828658" y="3897730"/>
            <a:chExt cx="3601799" cy="274905"/>
          </a:xfrm>
        </p:grpSpPr>
        <p:sp>
          <p:nvSpPr>
            <p:cNvPr id="664" name="Google Shape;664;p31"/>
            <p:cNvSpPr/>
            <p:nvPr/>
          </p:nvSpPr>
          <p:spPr>
            <a:xfrm>
              <a:off x="3829516" y="3897730"/>
              <a:ext cx="2234837" cy="106414"/>
            </a:xfrm>
            <a:custGeom>
              <a:rect b="b" l="l" r="r" t="t"/>
              <a:pathLst>
                <a:path extrusionOk="0" h="1488" w="31251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30507" y="1487"/>
                  </a:lnTo>
                  <a:cubicBezTo>
                    <a:pt x="30911" y="1487"/>
                    <a:pt x="31251" y="1159"/>
                    <a:pt x="31251" y="744"/>
                  </a:cubicBezTo>
                  <a:cubicBezTo>
                    <a:pt x="31251" y="340"/>
                    <a:pt x="30911" y="0"/>
                    <a:pt x="305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1"/>
            <p:cNvSpPr/>
            <p:nvPr/>
          </p:nvSpPr>
          <p:spPr>
            <a:xfrm>
              <a:off x="3828658" y="4067150"/>
              <a:ext cx="3601799" cy="105485"/>
            </a:xfrm>
            <a:custGeom>
              <a:rect b="b" l="l" r="r" t="t"/>
              <a:pathLst>
                <a:path extrusionOk="0" h="1475" w="50366">
                  <a:moveTo>
                    <a:pt x="743" y="0"/>
                  </a:moveTo>
                  <a:cubicBezTo>
                    <a:pt x="340" y="0"/>
                    <a:pt x="0" y="328"/>
                    <a:pt x="0" y="731"/>
                  </a:cubicBezTo>
                  <a:cubicBezTo>
                    <a:pt x="13" y="1147"/>
                    <a:pt x="340" y="1474"/>
                    <a:pt x="743" y="1474"/>
                  </a:cubicBezTo>
                  <a:lnTo>
                    <a:pt x="49635" y="1474"/>
                  </a:lnTo>
                  <a:cubicBezTo>
                    <a:pt x="50038" y="1474"/>
                    <a:pt x="50366" y="1147"/>
                    <a:pt x="50366" y="731"/>
                  </a:cubicBezTo>
                  <a:cubicBezTo>
                    <a:pt x="50366" y="328"/>
                    <a:pt x="50038" y="0"/>
                    <a:pt x="496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" name="Google Shape;666;p31"/>
          <p:cNvGrpSpPr/>
          <p:nvPr/>
        </p:nvGrpSpPr>
        <p:grpSpPr>
          <a:xfrm>
            <a:off x="3811494" y="2983302"/>
            <a:ext cx="4240571" cy="274977"/>
            <a:chOff x="3811494" y="3103763"/>
            <a:chExt cx="4240571" cy="274977"/>
          </a:xfrm>
        </p:grpSpPr>
        <p:sp>
          <p:nvSpPr>
            <p:cNvPr id="667" name="Google Shape;667;p31"/>
            <p:cNvSpPr/>
            <p:nvPr/>
          </p:nvSpPr>
          <p:spPr>
            <a:xfrm>
              <a:off x="3811498" y="3103763"/>
              <a:ext cx="4240568" cy="106403"/>
            </a:xfrm>
            <a:custGeom>
              <a:rect b="b" l="l" r="r" t="t"/>
              <a:pathLst>
                <a:path extrusionOk="0" h="1488" w="69772">
                  <a:moveTo>
                    <a:pt x="744" y="1"/>
                  </a:moveTo>
                  <a:cubicBezTo>
                    <a:pt x="328" y="1"/>
                    <a:pt x="1" y="341"/>
                    <a:pt x="1" y="744"/>
                  </a:cubicBezTo>
                  <a:cubicBezTo>
                    <a:pt x="1" y="1147"/>
                    <a:pt x="328" y="1488"/>
                    <a:pt x="744" y="1488"/>
                  </a:cubicBezTo>
                  <a:lnTo>
                    <a:pt x="69028" y="1488"/>
                  </a:lnTo>
                  <a:cubicBezTo>
                    <a:pt x="69431" y="1488"/>
                    <a:pt x="69772" y="1147"/>
                    <a:pt x="69772" y="744"/>
                  </a:cubicBezTo>
                  <a:cubicBezTo>
                    <a:pt x="69772" y="341"/>
                    <a:pt x="69431" y="1"/>
                    <a:pt x="690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1"/>
            <p:cNvSpPr/>
            <p:nvPr/>
          </p:nvSpPr>
          <p:spPr>
            <a:xfrm>
              <a:off x="3811494" y="3272326"/>
              <a:ext cx="1369750" cy="106414"/>
            </a:xfrm>
            <a:custGeom>
              <a:rect b="b" l="l" r="r" t="t"/>
              <a:pathLst>
                <a:path extrusionOk="0" h="1488" w="19154">
                  <a:moveTo>
                    <a:pt x="744" y="0"/>
                  </a:moveTo>
                  <a:cubicBezTo>
                    <a:pt x="328" y="0"/>
                    <a:pt x="1" y="340"/>
                    <a:pt x="1" y="744"/>
                  </a:cubicBezTo>
                  <a:cubicBezTo>
                    <a:pt x="1" y="1159"/>
                    <a:pt x="328" y="1487"/>
                    <a:pt x="744" y="1487"/>
                  </a:cubicBezTo>
                  <a:lnTo>
                    <a:pt x="18410" y="1487"/>
                  </a:lnTo>
                  <a:cubicBezTo>
                    <a:pt x="18826" y="1487"/>
                    <a:pt x="19154" y="1147"/>
                    <a:pt x="19154" y="744"/>
                  </a:cubicBezTo>
                  <a:cubicBezTo>
                    <a:pt x="19154" y="340"/>
                    <a:pt x="18826" y="0"/>
                    <a:pt x="1841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" name="Google Shape;669;p31"/>
          <p:cNvGrpSpPr/>
          <p:nvPr/>
        </p:nvGrpSpPr>
        <p:grpSpPr>
          <a:xfrm>
            <a:off x="3793472" y="2169574"/>
            <a:ext cx="2235767" cy="274905"/>
            <a:chOff x="3793472" y="2309869"/>
            <a:chExt cx="2235767" cy="274905"/>
          </a:xfrm>
        </p:grpSpPr>
        <p:sp>
          <p:nvSpPr>
            <p:cNvPr id="670" name="Google Shape;670;p31"/>
            <p:cNvSpPr/>
            <p:nvPr/>
          </p:nvSpPr>
          <p:spPr>
            <a:xfrm>
              <a:off x="3793472" y="2309869"/>
              <a:ext cx="2235767" cy="106414"/>
            </a:xfrm>
            <a:custGeom>
              <a:rect b="b" l="l" r="r" t="t"/>
              <a:pathLst>
                <a:path extrusionOk="0" h="1488" w="31264">
                  <a:moveTo>
                    <a:pt x="744" y="0"/>
                  </a:moveTo>
                  <a:cubicBezTo>
                    <a:pt x="341" y="0"/>
                    <a:pt x="1" y="328"/>
                    <a:pt x="1" y="744"/>
                  </a:cubicBezTo>
                  <a:cubicBezTo>
                    <a:pt x="1" y="1147"/>
                    <a:pt x="341" y="1487"/>
                    <a:pt x="744" y="1487"/>
                  </a:cubicBezTo>
                  <a:lnTo>
                    <a:pt x="30520" y="1487"/>
                  </a:lnTo>
                  <a:cubicBezTo>
                    <a:pt x="30923" y="1487"/>
                    <a:pt x="31263" y="1147"/>
                    <a:pt x="31251" y="744"/>
                  </a:cubicBezTo>
                  <a:cubicBezTo>
                    <a:pt x="31251" y="328"/>
                    <a:pt x="30923" y="0"/>
                    <a:pt x="30520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1"/>
            <p:cNvSpPr/>
            <p:nvPr/>
          </p:nvSpPr>
          <p:spPr>
            <a:xfrm>
              <a:off x="3793472" y="2478360"/>
              <a:ext cx="1508556" cy="106414"/>
            </a:xfrm>
            <a:custGeom>
              <a:rect b="b" l="l" r="r" t="t"/>
              <a:pathLst>
                <a:path extrusionOk="0" h="1488" w="21095">
                  <a:moveTo>
                    <a:pt x="744" y="1"/>
                  </a:moveTo>
                  <a:cubicBezTo>
                    <a:pt x="341" y="1"/>
                    <a:pt x="1" y="341"/>
                    <a:pt x="1" y="744"/>
                  </a:cubicBezTo>
                  <a:cubicBezTo>
                    <a:pt x="1" y="1147"/>
                    <a:pt x="341" y="1488"/>
                    <a:pt x="744" y="1488"/>
                  </a:cubicBezTo>
                  <a:lnTo>
                    <a:pt x="20351" y="1488"/>
                  </a:lnTo>
                  <a:cubicBezTo>
                    <a:pt x="20754" y="1488"/>
                    <a:pt x="21094" y="1147"/>
                    <a:pt x="21094" y="744"/>
                  </a:cubicBezTo>
                  <a:cubicBezTo>
                    <a:pt x="21094" y="341"/>
                    <a:pt x="20754" y="1"/>
                    <a:pt x="2035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p31"/>
          <p:cNvGrpSpPr/>
          <p:nvPr/>
        </p:nvGrpSpPr>
        <p:grpSpPr>
          <a:xfrm>
            <a:off x="3771875" y="1384049"/>
            <a:ext cx="2876447" cy="274047"/>
            <a:chOff x="3771875" y="1457332"/>
            <a:chExt cx="2876447" cy="274047"/>
          </a:xfrm>
        </p:grpSpPr>
        <p:sp>
          <p:nvSpPr>
            <p:cNvPr id="673" name="Google Shape;673;p31"/>
            <p:cNvSpPr/>
            <p:nvPr/>
          </p:nvSpPr>
          <p:spPr>
            <a:xfrm>
              <a:off x="3771875" y="1457332"/>
              <a:ext cx="962415" cy="105556"/>
            </a:xfrm>
            <a:custGeom>
              <a:rect b="b" l="l" r="r" t="t"/>
              <a:pathLst>
                <a:path extrusionOk="0" h="1476" w="13458">
                  <a:moveTo>
                    <a:pt x="744" y="1"/>
                  </a:moveTo>
                  <a:cubicBezTo>
                    <a:pt x="328" y="1"/>
                    <a:pt x="0" y="329"/>
                    <a:pt x="0" y="744"/>
                  </a:cubicBezTo>
                  <a:cubicBezTo>
                    <a:pt x="0" y="1148"/>
                    <a:pt x="328" y="1475"/>
                    <a:pt x="744" y="1475"/>
                  </a:cubicBezTo>
                  <a:lnTo>
                    <a:pt x="12714" y="1475"/>
                  </a:lnTo>
                  <a:cubicBezTo>
                    <a:pt x="13118" y="1475"/>
                    <a:pt x="13458" y="1148"/>
                    <a:pt x="13458" y="744"/>
                  </a:cubicBezTo>
                  <a:cubicBezTo>
                    <a:pt x="13458" y="329"/>
                    <a:pt x="13118" y="1"/>
                    <a:pt x="127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31"/>
            <p:cNvSpPr/>
            <p:nvPr/>
          </p:nvSpPr>
          <p:spPr>
            <a:xfrm>
              <a:off x="3771875" y="1625894"/>
              <a:ext cx="2876447" cy="105485"/>
            </a:xfrm>
            <a:custGeom>
              <a:rect b="b" l="l" r="r" t="t"/>
              <a:pathLst>
                <a:path extrusionOk="0" h="1475" w="40223">
                  <a:moveTo>
                    <a:pt x="744" y="0"/>
                  </a:moveTo>
                  <a:cubicBezTo>
                    <a:pt x="340" y="0"/>
                    <a:pt x="13" y="328"/>
                    <a:pt x="0" y="744"/>
                  </a:cubicBezTo>
                  <a:cubicBezTo>
                    <a:pt x="0" y="1147"/>
                    <a:pt x="340" y="1475"/>
                    <a:pt x="744" y="1475"/>
                  </a:cubicBezTo>
                  <a:lnTo>
                    <a:pt x="39479" y="1475"/>
                  </a:lnTo>
                  <a:cubicBezTo>
                    <a:pt x="39895" y="1475"/>
                    <a:pt x="40222" y="1147"/>
                    <a:pt x="40222" y="744"/>
                  </a:cubicBezTo>
                  <a:cubicBezTo>
                    <a:pt x="40222" y="328"/>
                    <a:pt x="39895" y="0"/>
                    <a:pt x="3947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5" name="Google Shape;675;p31"/>
          <p:cNvSpPr txBox="1"/>
          <p:nvPr>
            <p:ph idx="4294967295" type="ctrTitle"/>
          </p:nvPr>
        </p:nvSpPr>
        <p:spPr>
          <a:xfrm>
            <a:off x="1644300" y="12684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NEPTUNE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676" name="Google Shape;676;p31"/>
          <p:cNvSpPr txBox="1"/>
          <p:nvPr>
            <p:ph idx="4294967295" type="subTitle"/>
          </p:nvPr>
        </p:nvSpPr>
        <p:spPr>
          <a:xfrm>
            <a:off x="1289823" y="1479500"/>
            <a:ext cx="22359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677" name="Google Shape;677;p31"/>
          <p:cNvSpPr txBox="1"/>
          <p:nvPr>
            <p:ph idx="4294967295" type="ctrTitle"/>
          </p:nvPr>
        </p:nvSpPr>
        <p:spPr>
          <a:xfrm>
            <a:off x="1644300" y="2070231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2"/>
                </a:solidFill>
              </a:rPr>
              <a:t>MARS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678" name="Google Shape;678;p31"/>
          <p:cNvSpPr txBox="1"/>
          <p:nvPr>
            <p:ph idx="4294967295" type="subTitle"/>
          </p:nvPr>
        </p:nvSpPr>
        <p:spPr>
          <a:xfrm>
            <a:off x="1369424" y="2281300"/>
            <a:ext cx="2156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Despite being red, Mars is a cold place</a:t>
            </a:r>
            <a:endParaRPr sz="1400"/>
          </a:p>
        </p:txBody>
      </p:sp>
      <p:sp>
        <p:nvSpPr>
          <p:cNvPr id="679" name="Google Shape;679;p31"/>
          <p:cNvSpPr txBox="1"/>
          <p:nvPr>
            <p:ph idx="4294967295" type="ctrTitle"/>
          </p:nvPr>
        </p:nvSpPr>
        <p:spPr>
          <a:xfrm>
            <a:off x="1644300" y="2872019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VENUS</a:t>
            </a:r>
            <a:endParaRPr sz="1800">
              <a:solidFill>
                <a:schemeClr val="accent3"/>
              </a:solidFill>
            </a:endParaRPr>
          </a:p>
        </p:txBody>
      </p:sp>
      <p:sp>
        <p:nvSpPr>
          <p:cNvPr id="680" name="Google Shape;680;p31"/>
          <p:cNvSpPr txBox="1"/>
          <p:nvPr>
            <p:ph idx="4294967295" type="subTitle"/>
          </p:nvPr>
        </p:nvSpPr>
        <p:spPr>
          <a:xfrm>
            <a:off x="1140825" y="3083100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Venus is the second planet from the Sun</a:t>
            </a:r>
            <a:endParaRPr sz="1400"/>
          </a:p>
        </p:txBody>
      </p:sp>
      <p:sp>
        <p:nvSpPr>
          <p:cNvPr id="681" name="Google Shape;681;p31"/>
          <p:cNvSpPr txBox="1"/>
          <p:nvPr>
            <p:ph idx="4294967295" type="ctrTitle"/>
          </p:nvPr>
        </p:nvSpPr>
        <p:spPr>
          <a:xfrm>
            <a:off x="1644300" y="3725394"/>
            <a:ext cx="18813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682" name="Google Shape;682;p31"/>
          <p:cNvSpPr txBox="1"/>
          <p:nvPr>
            <p:ph idx="4294967295" type="subTitle"/>
          </p:nvPr>
        </p:nvSpPr>
        <p:spPr>
          <a:xfrm>
            <a:off x="1140600" y="3936475"/>
            <a:ext cx="2385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composed mostly of hydrogen and helium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32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</a:t>
            </a:r>
            <a:endParaRPr/>
          </a:p>
        </p:txBody>
      </p:sp>
      <p:sp>
        <p:nvSpPr>
          <p:cNvPr id="688" name="Google Shape;688;p32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could enter a subtitle here if you need it</a:t>
            </a:r>
            <a:endParaRPr/>
          </a:p>
        </p:txBody>
      </p:sp>
      <p:sp>
        <p:nvSpPr>
          <p:cNvPr id="689" name="Google Shape;689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0" name="Google Shape;690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91" name="Google Shape;691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2" name="Google Shape;692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3" name="Google Shape;693;p32"/>
          <p:cNvCxnSpPr>
            <a:stCxn id="68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 RESEARCH</a:t>
            </a:r>
            <a:endParaRPr/>
          </a:p>
        </p:txBody>
      </p:sp>
      <p:sp>
        <p:nvSpPr>
          <p:cNvPr id="699" name="Google Shape;699;p33"/>
          <p:cNvSpPr txBox="1"/>
          <p:nvPr>
            <p:ph idx="4294967295" type="ctrTitle"/>
          </p:nvPr>
        </p:nvSpPr>
        <p:spPr>
          <a:xfrm>
            <a:off x="4792350" y="1739848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NEPTUNE</a:t>
            </a:r>
            <a:endParaRPr sz="1800"/>
          </a:p>
        </p:txBody>
      </p:sp>
      <p:pic>
        <p:nvPicPr>
          <p:cNvPr id="700" name="Google Shape;700;p33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14850" t="0"/>
          <a:stretch/>
        </p:blipFill>
        <p:spPr>
          <a:xfrm>
            <a:off x="774900" y="1519750"/>
            <a:ext cx="3595623" cy="26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701" name="Google Shape;701;p33"/>
          <p:cNvSpPr txBox="1"/>
          <p:nvPr>
            <p:ph idx="4294967295" type="subTitle"/>
          </p:nvPr>
        </p:nvSpPr>
        <p:spPr>
          <a:xfrm>
            <a:off x="4590959" y="1860098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It’s the farthest planet from the Sun</a:t>
            </a:r>
            <a:endParaRPr sz="1400"/>
          </a:p>
        </p:txBody>
      </p:sp>
      <p:sp>
        <p:nvSpPr>
          <p:cNvPr id="702" name="Google Shape;702;p33"/>
          <p:cNvSpPr/>
          <p:nvPr/>
        </p:nvSpPr>
        <p:spPr>
          <a:xfrm>
            <a:off x="5439938" y="133777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3" name="Google Shape;703;p33"/>
          <p:cNvSpPr txBox="1"/>
          <p:nvPr>
            <p:ph idx="4294967295" type="ctrTitle"/>
          </p:nvPr>
        </p:nvSpPr>
        <p:spPr>
          <a:xfrm>
            <a:off x="6732025" y="2594476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MERCURY</a:t>
            </a:r>
            <a:endParaRPr sz="1800"/>
          </a:p>
        </p:txBody>
      </p:sp>
      <p:sp>
        <p:nvSpPr>
          <p:cNvPr id="704" name="Google Shape;704;p33"/>
          <p:cNvSpPr txBox="1"/>
          <p:nvPr>
            <p:ph idx="4294967295" type="subTitle"/>
          </p:nvPr>
        </p:nvSpPr>
        <p:spPr>
          <a:xfrm>
            <a:off x="6451125" y="2714726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Mercury is the closest planet to the Sun</a:t>
            </a:r>
            <a:endParaRPr sz="1400"/>
          </a:p>
        </p:txBody>
      </p:sp>
      <p:sp>
        <p:nvSpPr>
          <p:cNvPr id="705" name="Google Shape;705;p33"/>
          <p:cNvSpPr/>
          <p:nvPr/>
        </p:nvSpPr>
        <p:spPr>
          <a:xfrm>
            <a:off x="7379613" y="2192401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33"/>
          <p:cNvSpPr txBox="1"/>
          <p:nvPr>
            <p:ph idx="4294967295" type="ctrTitle"/>
          </p:nvPr>
        </p:nvSpPr>
        <p:spPr>
          <a:xfrm>
            <a:off x="4792350" y="3449300"/>
            <a:ext cx="1451100" cy="28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SATURN</a:t>
            </a:r>
            <a:endParaRPr sz="1800"/>
          </a:p>
        </p:txBody>
      </p:sp>
      <p:sp>
        <p:nvSpPr>
          <p:cNvPr id="707" name="Google Shape;707;p33"/>
          <p:cNvSpPr txBox="1"/>
          <p:nvPr>
            <p:ph idx="4294967295" type="subTitle"/>
          </p:nvPr>
        </p:nvSpPr>
        <p:spPr>
          <a:xfrm>
            <a:off x="4511463" y="3569550"/>
            <a:ext cx="2040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Saturn is composed of hydrogen and helium</a:t>
            </a:r>
            <a:endParaRPr sz="1400"/>
          </a:p>
        </p:txBody>
      </p:sp>
      <p:sp>
        <p:nvSpPr>
          <p:cNvPr id="708" name="Google Shape;708;p33"/>
          <p:cNvSpPr/>
          <p:nvPr/>
        </p:nvSpPr>
        <p:spPr>
          <a:xfrm>
            <a:off x="5439938" y="304722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